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873" r:id="rId5"/>
    <p:sldId id="887" r:id="rId6"/>
    <p:sldId id="872" r:id="rId7"/>
    <p:sldId id="686" r:id="rId8"/>
    <p:sldId id="687" r:id="rId9"/>
    <p:sldId id="682" r:id="rId10"/>
    <p:sldId id="690" r:id="rId11"/>
    <p:sldId id="888" r:id="rId12"/>
    <p:sldId id="668" r:id="rId13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64B"/>
    <a:srgbClr val="374353"/>
    <a:srgbClr val="B6BBC3"/>
    <a:srgbClr val="333F50"/>
    <a:srgbClr val="46566E"/>
    <a:srgbClr val="5E7494"/>
    <a:srgbClr val="3C3D56"/>
    <a:srgbClr val="57587C"/>
    <a:srgbClr val="6B82A1"/>
    <a:srgbClr val="88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5887" autoAdjust="0"/>
  </p:normalViewPr>
  <p:slideViewPr>
    <p:cSldViewPr snapToGrid="0">
      <p:cViewPr varScale="1">
        <p:scale>
          <a:sx n="70" d="100"/>
          <a:sy n="70" d="100"/>
        </p:scale>
        <p:origin x="172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ell Davidson" userId="91dd91cd-4a67-4a8d-8885-174b1ed3054c" providerId="ADAL" clId="{46D32826-7D40-46D7-9C76-A25B8EB7F7A2}"/>
    <pc:docChg chg="delSld">
      <pc:chgData name="Russell Davidson" userId="91dd91cd-4a67-4a8d-8885-174b1ed3054c" providerId="ADAL" clId="{46D32826-7D40-46D7-9C76-A25B8EB7F7A2}" dt="2025-03-06T02:19:04.506" v="16" actId="47"/>
      <pc:docMkLst>
        <pc:docMk/>
      </pc:docMkLst>
      <pc:sldChg chg="del">
        <pc:chgData name="Russell Davidson" userId="91dd91cd-4a67-4a8d-8885-174b1ed3054c" providerId="ADAL" clId="{46D32826-7D40-46D7-9C76-A25B8EB7F7A2}" dt="2025-03-06T02:18:33.937" v="0" actId="47"/>
        <pc:sldMkLst>
          <pc:docMk/>
          <pc:sldMk cId="4174030740" sldId="684"/>
        </pc:sldMkLst>
      </pc:sldChg>
      <pc:sldChg chg="del">
        <pc:chgData name="Russell Davidson" userId="91dd91cd-4a67-4a8d-8885-174b1ed3054c" providerId="ADAL" clId="{46D32826-7D40-46D7-9C76-A25B8EB7F7A2}" dt="2025-03-06T02:18:40.690" v="1" actId="47"/>
        <pc:sldMkLst>
          <pc:docMk/>
          <pc:sldMk cId="1390000192" sldId="685"/>
        </pc:sldMkLst>
      </pc:sldChg>
      <pc:sldChg chg="del">
        <pc:chgData name="Russell Davidson" userId="91dd91cd-4a67-4a8d-8885-174b1ed3054c" providerId="ADAL" clId="{46D32826-7D40-46D7-9C76-A25B8EB7F7A2}" dt="2025-03-06T02:18:57.124" v="9" actId="47"/>
        <pc:sldMkLst>
          <pc:docMk/>
          <pc:sldMk cId="1496666646" sldId="689"/>
        </pc:sldMkLst>
      </pc:sldChg>
      <pc:sldChg chg="del">
        <pc:chgData name="Russell Davidson" userId="91dd91cd-4a67-4a8d-8885-174b1ed3054c" providerId="ADAL" clId="{46D32826-7D40-46D7-9C76-A25B8EB7F7A2}" dt="2025-03-06T02:18:45.632" v="2" actId="47"/>
        <pc:sldMkLst>
          <pc:docMk/>
          <pc:sldMk cId="2769942372" sldId="862"/>
        </pc:sldMkLst>
      </pc:sldChg>
      <pc:sldChg chg="del">
        <pc:chgData name="Russell Davidson" userId="91dd91cd-4a67-4a8d-8885-174b1ed3054c" providerId="ADAL" clId="{46D32826-7D40-46D7-9C76-A25B8EB7F7A2}" dt="2025-03-06T02:19:01.050" v="10" actId="47"/>
        <pc:sldMkLst>
          <pc:docMk/>
          <pc:sldMk cId="253039318" sldId="874"/>
        </pc:sldMkLst>
      </pc:sldChg>
      <pc:sldChg chg="del">
        <pc:chgData name="Russell Davidson" userId="91dd91cd-4a67-4a8d-8885-174b1ed3054c" providerId="ADAL" clId="{46D32826-7D40-46D7-9C76-A25B8EB7F7A2}" dt="2025-03-06T02:19:01.491" v="11" actId="47"/>
        <pc:sldMkLst>
          <pc:docMk/>
          <pc:sldMk cId="3235307717" sldId="875"/>
        </pc:sldMkLst>
      </pc:sldChg>
      <pc:sldChg chg="del">
        <pc:chgData name="Russell Davidson" userId="91dd91cd-4a67-4a8d-8885-174b1ed3054c" providerId="ADAL" clId="{46D32826-7D40-46D7-9C76-A25B8EB7F7A2}" dt="2025-03-06T02:19:01.915" v="12" actId="47"/>
        <pc:sldMkLst>
          <pc:docMk/>
          <pc:sldMk cId="2538075513" sldId="876"/>
        </pc:sldMkLst>
      </pc:sldChg>
      <pc:sldChg chg="del">
        <pc:chgData name="Russell Davidson" userId="91dd91cd-4a67-4a8d-8885-174b1ed3054c" providerId="ADAL" clId="{46D32826-7D40-46D7-9C76-A25B8EB7F7A2}" dt="2025-03-06T02:19:02.401" v="13" actId="47"/>
        <pc:sldMkLst>
          <pc:docMk/>
          <pc:sldMk cId="4104540559" sldId="877"/>
        </pc:sldMkLst>
      </pc:sldChg>
      <pc:sldChg chg="del">
        <pc:chgData name="Russell Davidson" userId="91dd91cd-4a67-4a8d-8885-174b1ed3054c" providerId="ADAL" clId="{46D32826-7D40-46D7-9C76-A25B8EB7F7A2}" dt="2025-03-06T02:19:03.035" v="14" actId="47"/>
        <pc:sldMkLst>
          <pc:docMk/>
          <pc:sldMk cId="2878833234" sldId="878"/>
        </pc:sldMkLst>
      </pc:sldChg>
      <pc:sldChg chg="del">
        <pc:chgData name="Russell Davidson" userId="91dd91cd-4a67-4a8d-8885-174b1ed3054c" providerId="ADAL" clId="{46D32826-7D40-46D7-9C76-A25B8EB7F7A2}" dt="2025-03-06T02:18:46.213" v="3" actId="47"/>
        <pc:sldMkLst>
          <pc:docMk/>
          <pc:sldMk cId="2320780112" sldId="879"/>
        </pc:sldMkLst>
      </pc:sldChg>
      <pc:sldChg chg="del">
        <pc:chgData name="Russell Davidson" userId="91dd91cd-4a67-4a8d-8885-174b1ed3054c" providerId="ADAL" clId="{46D32826-7D40-46D7-9C76-A25B8EB7F7A2}" dt="2025-03-06T02:18:46.777" v="4" actId="47"/>
        <pc:sldMkLst>
          <pc:docMk/>
          <pc:sldMk cId="2779402858" sldId="880"/>
        </pc:sldMkLst>
      </pc:sldChg>
      <pc:sldChg chg="del">
        <pc:chgData name="Russell Davidson" userId="91dd91cd-4a67-4a8d-8885-174b1ed3054c" providerId="ADAL" clId="{46D32826-7D40-46D7-9C76-A25B8EB7F7A2}" dt="2025-03-06T02:18:47.263" v="5" actId="47"/>
        <pc:sldMkLst>
          <pc:docMk/>
          <pc:sldMk cId="4171636927" sldId="881"/>
        </pc:sldMkLst>
      </pc:sldChg>
      <pc:sldChg chg="del">
        <pc:chgData name="Russell Davidson" userId="91dd91cd-4a67-4a8d-8885-174b1ed3054c" providerId="ADAL" clId="{46D32826-7D40-46D7-9C76-A25B8EB7F7A2}" dt="2025-03-06T02:18:47.859" v="6" actId="47"/>
        <pc:sldMkLst>
          <pc:docMk/>
          <pc:sldMk cId="1607348451" sldId="882"/>
        </pc:sldMkLst>
      </pc:sldChg>
      <pc:sldChg chg="del">
        <pc:chgData name="Russell Davidson" userId="91dd91cd-4a67-4a8d-8885-174b1ed3054c" providerId="ADAL" clId="{46D32826-7D40-46D7-9C76-A25B8EB7F7A2}" dt="2025-03-06T02:19:03.657" v="15" actId="47"/>
        <pc:sldMkLst>
          <pc:docMk/>
          <pc:sldMk cId="3375702850" sldId="883"/>
        </pc:sldMkLst>
      </pc:sldChg>
      <pc:sldChg chg="del">
        <pc:chgData name="Russell Davidson" userId="91dd91cd-4a67-4a8d-8885-174b1ed3054c" providerId="ADAL" clId="{46D32826-7D40-46D7-9C76-A25B8EB7F7A2}" dt="2025-03-06T02:19:04.506" v="16" actId="47"/>
        <pc:sldMkLst>
          <pc:docMk/>
          <pc:sldMk cId="3989952538" sldId="884"/>
        </pc:sldMkLst>
      </pc:sldChg>
      <pc:sldChg chg="del">
        <pc:chgData name="Russell Davidson" userId="91dd91cd-4a67-4a8d-8885-174b1ed3054c" providerId="ADAL" clId="{46D32826-7D40-46D7-9C76-A25B8EB7F7A2}" dt="2025-03-06T02:18:48.598" v="7" actId="47"/>
        <pc:sldMkLst>
          <pc:docMk/>
          <pc:sldMk cId="1117808361" sldId="885"/>
        </pc:sldMkLst>
      </pc:sldChg>
      <pc:sldChg chg="del">
        <pc:chgData name="Russell Davidson" userId="91dd91cd-4a67-4a8d-8885-174b1ed3054c" providerId="ADAL" clId="{46D32826-7D40-46D7-9C76-A25B8EB7F7A2}" dt="2025-03-06T02:18:49.743" v="8" actId="47"/>
        <pc:sldMkLst>
          <pc:docMk/>
          <pc:sldMk cId="4253465922" sldId="8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967" cy="466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7" cy="466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5D45-2916-49DC-B739-3524AB4B2DC1}" type="datetimeFigureOut">
              <a:rPr lang="en-AU" smtClean="0"/>
              <a:t>6/03/2025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015"/>
            <a:ext cx="3041967" cy="466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4" y="8839015"/>
            <a:ext cx="3041967" cy="466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FCB34-8163-4660-9E2C-A8A059F2BB6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888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37651-FD4A-9E49-FEA4-AD079CFA7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D0B069-CB2E-7FF1-A2BF-7508CD36B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921059-AE90-61E3-1CC5-97A8CCE9F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47931-C847-D98E-CFB5-6B97F241C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903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42590-EE8B-B569-3A67-72887053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694A13-3285-29D9-26F9-DC907F3FF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05DDAE-0291-7124-807C-6B8A6629D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48A78-8EF1-B6F1-9CA4-6050B91465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531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73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6112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0597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9947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0062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1436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143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C995-049E-4464-9994-1F4BCB06D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FEB073-7065-4B90-856D-F8275FFF3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3A30E-0C83-4EA0-AD67-02DE78C5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6/03/2025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C5C43-9C5D-417C-B033-FB6CAC31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4EB13-C1CA-4B57-B0C0-31EF10DC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804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0E14-51C8-4226-B651-B9C60527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A03DC-B582-411F-92B2-9488FCDA5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FFDF-02B1-46C8-A996-6082B9BC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6/03/2025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7DEF1-8155-4CE5-9A33-978CCB9D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72991-1B1C-498E-BC0A-BF6E86C4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65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025962-D13D-4F38-8EA3-CAA85A993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B3AC8-5BA4-44B5-8AA7-F56A77E37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627B2-398E-47FA-BE00-3EA0D248F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6/03/2025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85626-D2F9-4B59-9C13-0BE5124D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36791-012C-452F-9235-B5ED2EA0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017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3172A-72A3-4A79-BB54-3903278F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E1DAD-7C07-4010-8304-CE931697B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D6CC-7442-42C3-A0F2-E27C2F28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6/03/2025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93A09-85B8-44C0-BDD3-3E9231BC7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25780-55D8-4E7B-B88F-35AEB0282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21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AAFD-9615-450D-85FD-53AC99EE1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187D8-EAEA-4C82-8AA8-B65593FD5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F2FC9-DC86-450C-9CB3-988E6265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6/03/2025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28D7B-F366-47D6-B5A9-38622674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068B4-0CB5-4183-B5DB-F3A248C7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710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C2B2-965A-4F3D-993F-03DC3E7A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5E82-5A17-4629-BED6-B80408DDD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02208-FA16-4BCC-8B14-243B91989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DE28C-70F8-441A-B753-8E26E7DC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6/03/2025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C4F4C-4280-4884-84E4-A30A0BE5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728E5-5952-40A5-AF2C-6F9A7CAD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612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CDBC-B042-4926-8A73-B03F7328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78C51-BB7A-4EB4-BC64-AA36DC735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0B7DB-F388-41B6-90B8-CF8FA6505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29A19-2B65-431F-BEE1-234FFAF82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C19C69-67FB-47FB-A5FB-F6E215E8F2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F63C0E-1521-4DE5-B31A-DB3F4723C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6/03/2025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C3EAD2-00D8-496F-81FB-A001AD8E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D3A8E9-40BC-4B8E-8551-A7169326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693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52289-ABDE-4FBF-B2C8-78566704E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C7949-69E1-4856-B695-74A8D85AA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6/03/2025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6468D9-237E-4DF3-A4C0-4E54F4C6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235AE-5FBC-408F-86DF-2798413C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98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31A5B4-B528-4CF0-8167-0F4132747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6/03/2025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0EDC58-9392-4575-A618-D3BE4CC6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9A084-2062-411D-B2D6-41836B0B7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195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0054-A22A-4BBC-B2E0-FE27E49BE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CD37A-A5A6-4B70-BFFA-FFF301B92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C2216-433A-4109-8031-5C8F13242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68F63-056F-4BC5-B1EB-F2E7F9A4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6/03/2025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AAF6F-3532-4F59-8A3D-12297D31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4AA95-A999-43AF-A9C8-956BEA76F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082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28C1-E184-4381-B2AE-665326E1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18BA11-46D1-40B4-A443-911ED6497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F2193-F877-4A75-8C9B-095D77642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D391D-E944-4ECA-AA66-34FE1A06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6/03/2025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7FEE5-0AD4-4404-9DF5-44165CD6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CF176-F7DE-4FE0-B6C8-1EC42EC0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153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D48FD-E9DA-425B-BCE0-04E2A81C8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736D3-05BA-4A2D-8773-3B9BD444A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0B055-3002-4234-8411-AACBF6B4D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86E9-FC8A-4002-919F-A6BA748E8D5C}" type="datetimeFigureOut">
              <a:rPr lang="en-AU" smtClean="0"/>
              <a:t>6/03/2025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CD721-FAA1-4AE0-AA1A-FFD4D58C2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EACA6-E84C-4B82-A604-CB5174E17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960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ussell.davidson@haileybury.com.a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73BD3-5D2C-22D7-3D23-1729EA9BB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F80C7E61-0344-CA15-4772-74EE78C77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5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3" t="16650" r="39329" b="34846"/>
          <a:stretch/>
        </p:blipFill>
        <p:spPr bwMode="auto">
          <a:xfrm>
            <a:off x="10538317" y="4499739"/>
            <a:ext cx="1677377" cy="235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7E84481-46F4-CCCE-3B90-23D05FDEF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alphaModFix amt="5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1" t="12653" r="33547" b="21799"/>
          <a:stretch/>
        </p:blipFill>
        <p:spPr bwMode="auto">
          <a:xfrm>
            <a:off x="8795656" y="4499739"/>
            <a:ext cx="1742662" cy="235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E6B684A-48AA-088F-ABE5-DC8E40385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alphaModFix amt="4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0" t="6666" r="7866" b="49996"/>
          <a:stretch/>
        </p:blipFill>
        <p:spPr bwMode="auto">
          <a:xfrm>
            <a:off x="5998030" y="4967931"/>
            <a:ext cx="2797626" cy="189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CBA615-41A4-9A24-2D2D-3DDE68B59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alphaModFix amt="3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5" t="4631" r="17030" b="25590"/>
          <a:stretch/>
        </p:blipFill>
        <p:spPr bwMode="auto">
          <a:xfrm>
            <a:off x="10538317" y="0"/>
            <a:ext cx="1691623" cy="25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04014F8-B555-A857-0B68-79A680AE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alphaModFix amt="3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495" y="0"/>
            <a:ext cx="1738249" cy="262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37F995E-4D54-9984-CDFE-D06BF4BD5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6"/>
          <a:stretch/>
        </p:blipFill>
        <p:spPr bwMode="auto">
          <a:xfrm>
            <a:off x="6709595" y="-18011"/>
            <a:ext cx="2094900" cy="25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59FE9C-8300-7E5D-148A-69BD7BAFCF59}"/>
              </a:ext>
            </a:extLst>
          </p:cNvPr>
          <p:cNvSpPr/>
          <p:nvPr/>
        </p:nvSpPr>
        <p:spPr>
          <a:xfrm>
            <a:off x="5921830" y="-241300"/>
            <a:ext cx="6308110" cy="7340600"/>
          </a:xfrm>
          <a:prstGeom prst="rect">
            <a:avLst/>
          </a:prstGeom>
          <a:solidFill>
            <a:srgbClr val="12264B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2" descr="Image result for blue background">
            <a:extLst>
              <a:ext uri="{FF2B5EF4-FFF2-40B4-BE49-F238E27FC236}">
                <a16:creationId xmlns:a16="http://schemas.microsoft.com/office/drawing/2014/main" id="{12A162D1-C21C-1B3B-E264-F50C86C9E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Diffused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788" b="12477"/>
          <a:stretch/>
        </p:blipFill>
        <p:spPr bwMode="auto">
          <a:xfrm rot="21030538">
            <a:off x="5306080" y="1926123"/>
            <a:ext cx="7270050" cy="3153266"/>
          </a:xfrm>
          <a:prstGeom prst="rect">
            <a:avLst/>
          </a:prstGeom>
          <a:noFill/>
          <a:effectLst>
            <a:outerShdw blurRad="2159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591AE62-772C-4A7A-B227-3E4B65847084}"/>
              </a:ext>
            </a:extLst>
          </p:cNvPr>
          <p:cNvSpPr/>
          <p:nvPr/>
        </p:nvSpPr>
        <p:spPr>
          <a:xfrm rot="21015497">
            <a:off x="5592344" y="1902226"/>
            <a:ext cx="7003162" cy="3148693"/>
          </a:xfrm>
          <a:prstGeom prst="rect">
            <a:avLst/>
          </a:prstGeom>
          <a:solidFill>
            <a:srgbClr val="12264B">
              <a:alpha val="56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F2CB3593-F15B-7F5F-8175-D9CD19277BC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8" b="21941"/>
          <a:stretch/>
        </p:blipFill>
        <p:spPr>
          <a:xfrm rot="21032761">
            <a:off x="8578141" y="1632460"/>
            <a:ext cx="4010026" cy="31532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D794EC9-6027-EEBD-260E-5DA7567A733E}"/>
              </a:ext>
            </a:extLst>
          </p:cNvPr>
          <p:cNvSpPr/>
          <p:nvPr/>
        </p:nvSpPr>
        <p:spPr>
          <a:xfrm rot="678201">
            <a:off x="-658076" y="-959683"/>
            <a:ext cx="7562383" cy="8378348"/>
          </a:xfrm>
          <a:prstGeom prst="rect">
            <a:avLst/>
          </a:prstGeom>
          <a:solidFill>
            <a:srgbClr val="12264B"/>
          </a:solidFill>
          <a:ln>
            <a:noFill/>
          </a:ln>
          <a:effectLst>
            <a:outerShdw blurRad="228600" dist="38100" algn="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D783627D-7D90-17B2-7C92-3F3499D0D9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814413"/>
            <a:ext cx="1326952" cy="166176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E9B5FE2-42BF-E779-988B-EE22B40FF6C3}"/>
              </a:ext>
            </a:extLst>
          </p:cNvPr>
          <p:cNvSpPr txBox="1">
            <a:spLocks/>
          </p:cNvSpPr>
          <p:nvPr/>
        </p:nvSpPr>
        <p:spPr>
          <a:xfrm>
            <a:off x="802424" y="3028483"/>
            <a:ext cx="6482645" cy="879772"/>
          </a:xfrm>
          <a:prstGeom prst="rect">
            <a:avLst/>
          </a:prstGeom>
        </p:spPr>
        <p:txBody>
          <a:bodyPr lIns="0" tIns="0" rIns="0" bIns="0" anchor="t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spc="30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AFLSE Coaching	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F2C17EA-5BDE-843D-2FE9-9D75EEB95715}"/>
              </a:ext>
            </a:extLst>
          </p:cNvPr>
          <p:cNvSpPr txBox="1">
            <a:spLocks/>
          </p:cNvSpPr>
          <p:nvPr/>
        </p:nvSpPr>
        <p:spPr>
          <a:xfrm>
            <a:off x="805382" y="5738271"/>
            <a:ext cx="6482645" cy="879772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40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AFL South East</a:t>
            </a:r>
          </a:p>
          <a:p>
            <a:r>
              <a:rPr lang="en-AU" sz="14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Casey Fields, Cranbourne East VIC 3977  |</a:t>
            </a:r>
            <a:endParaRPr lang="en-US" sz="1400" b="0" dirty="0">
              <a:solidFill>
                <a:schemeClr val="bg1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51F0B1-DD5B-D3F1-9462-36DCC20BEBD4}"/>
              </a:ext>
            </a:extLst>
          </p:cNvPr>
          <p:cNvCxnSpPr>
            <a:cxnSpLocks/>
          </p:cNvCxnSpPr>
          <p:nvPr/>
        </p:nvCxnSpPr>
        <p:spPr>
          <a:xfrm>
            <a:off x="793923" y="2889487"/>
            <a:ext cx="6311900" cy="0"/>
          </a:xfrm>
          <a:prstGeom prst="line">
            <a:avLst/>
          </a:prstGeom>
          <a:ln>
            <a:gradFill flip="none" rotWithShape="1">
              <a:gsLst>
                <a:gs pos="8000">
                  <a:srgbClr val="1E2D5C"/>
                </a:gs>
                <a:gs pos="75000">
                  <a:srgbClr val="828AA4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509E9BB4-1815-764B-3536-46D5A650ECB5}"/>
              </a:ext>
            </a:extLst>
          </p:cNvPr>
          <p:cNvSpPr txBox="1">
            <a:spLocks/>
          </p:cNvSpPr>
          <p:nvPr/>
        </p:nvSpPr>
        <p:spPr>
          <a:xfrm>
            <a:off x="793923" y="3355608"/>
            <a:ext cx="6482645" cy="879772"/>
          </a:xfrm>
          <a:prstGeom prst="rect">
            <a:avLst/>
          </a:prstGeom>
        </p:spPr>
        <p:txBody>
          <a:bodyPr lIns="0" tIns="0" rIns="0" bIns="0" anchor="t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Wednesday 5 March, 2025.</a:t>
            </a:r>
          </a:p>
          <a:p>
            <a:endParaRPr lang="en-AU" sz="2000" b="0" dirty="0">
              <a:solidFill>
                <a:schemeClr val="bg1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  <a:p>
            <a:r>
              <a:rPr lang="en-AU" sz="20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Russell Davidson</a:t>
            </a:r>
          </a:p>
          <a:p>
            <a:r>
              <a:rPr lang="en-AU" sz="20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Head of Senior Umpiring</a:t>
            </a:r>
          </a:p>
        </p:txBody>
      </p:sp>
    </p:spTree>
    <p:extLst>
      <p:ext uri="{BB962C8B-B14F-4D97-AF65-F5344CB8AC3E}">
        <p14:creationId xmlns:p14="http://schemas.microsoft.com/office/powerpoint/2010/main" val="248567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14"/>
    </mc:Choice>
    <mc:Fallback xmlns="">
      <p:transition spd="slow" advTm="8191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F1401-B5F3-4D34-C138-70947C7FD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930842-2A13-B3F3-2178-0EBF63954DB0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0A0E54DE-3DA5-C7A6-3357-D3ABD475AB9E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89ED08C-688B-92FF-5F6D-2ECE4CB29A8F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85CCBD-4BF3-6BFE-C146-5FB3B0ED0C64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/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Marking Contests. Rule 18.5.2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What is the spirit of the law in relation to marking contests?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 player whose sole objective is to contest the ball shall be permitted to do so.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F8879B-F453-5CFB-C867-EDF3A3F279BD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E8A69B5-2993-AB6C-6BBB-7BE323EA6F22}"/>
              </a:ext>
            </a:extLst>
          </p:cNvPr>
          <p:cNvSpPr txBox="1">
            <a:spLocks/>
          </p:cNvSpPr>
          <p:nvPr/>
        </p:nvSpPr>
        <p:spPr>
          <a:xfrm>
            <a:off x="466012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14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296"/>
                </a:solidFill>
                <a:effectLst/>
                <a:uLnTx/>
                <a:uFillTx/>
                <a:latin typeface="Abadi Extra Light" panose="020B0204020104020204" pitchFamily="34" charset="0"/>
                <a:ea typeface="+mj-ea"/>
                <a:cs typeface="Calibri Light" panose="020F0302020204030204" pitchFamily="34" charset="0"/>
              </a:rPr>
              <a:t>RC MC March 5 2025</a:t>
            </a:r>
          </a:p>
        </p:txBody>
      </p:sp>
    </p:spTree>
    <p:extLst>
      <p:ext uri="{BB962C8B-B14F-4D97-AF65-F5344CB8AC3E}">
        <p14:creationId xmlns:p14="http://schemas.microsoft.com/office/powerpoint/2010/main" val="397624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142FAB-DD34-41B2-8E91-DEAA2703BC9E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242611DD-96F8-4BF7-B35B-9F795B8FBDA4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A2F56A-5F61-49EE-B6C6-F0FAA7FBDB3A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06DBAA-11ED-4071-B4BD-283E411E4F07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/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Marking Contests. Rule 18.5.2</a:t>
            </a:r>
          </a:p>
          <a:p>
            <a:pPr marL="1485900" lvl="2" indent="-571500">
              <a:buFontTx/>
              <a:buChar char="-"/>
            </a:pPr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Holds or blocks.</a:t>
            </a:r>
          </a:p>
          <a:p>
            <a:pPr marL="1485900" lvl="2" indent="-571500">
              <a:buFontTx/>
              <a:buChar char="-"/>
            </a:pPr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Pushes or bumps.</a:t>
            </a:r>
          </a:p>
          <a:p>
            <a:pPr marL="1485900" lvl="2" indent="-571500">
              <a:buFontTx/>
              <a:buChar char="-"/>
            </a:pPr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Deliberately interferes with the arms.</a:t>
            </a:r>
          </a:p>
          <a:p>
            <a:pPr marL="1485900" lvl="2" indent="-571500">
              <a:buFontTx/>
              <a:buChar char="-"/>
            </a:pPr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Makes contact front on when the objective is not to contest the ball.</a:t>
            </a:r>
          </a:p>
          <a:p>
            <a:pPr marL="1485900" lvl="2" indent="-571500">
              <a:buFontTx/>
              <a:buChar char="-"/>
            </a:pPr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Unrealistic attempt to contest or spoil and interferes with an opposition player.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7FDE4-29BE-4683-A594-B8A3C18B4E71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65B910-3C8F-40DE-B585-F22EA2484D43}"/>
              </a:ext>
            </a:extLst>
          </p:cNvPr>
          <p:cNvSpPr txBox="1">
            <a:spLocks/>
          </p:cNvSpPr>
          <p:nvPr/>
        </p:nvSpPr>
        <p:spPr>
          <a:xfrm>
            <a:off x="466012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14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296"/>
                </a:solidFill>
                <a:effectLst/>
                <a:uLnTx/>
                <a:uFillTx/>
                <a:latin typeface="Abadi Extra Light" panose="020B0204020104020204" pitchFamily="34" charset="0"/>
                <a:ea typeface="+mj-ea"/>
                <a:cs typeface="Calibri Light" panose="020F0302020204030204" pitchFamily="34" charset="0"/>
              </a:rPr>
              <a:t>RC MC March 5 2025</a:t>
            </a:r>
          </a:p>
        </p:txBody>
      </p:sp>
    </p:spTree>
    <p:extLst>
      <p:ext uri="{BB962C8B-B14F-4D97-AF65-F5344CB8AC3E}">
        <p14:creationId xmlns:p14="http://schemas.microsoft.com/office/powerpoint/2010/main" val="315956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142FAB-DD34-41B2-8E91-DEAA2703BC9E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242611DD-96F8-4BF7-B35B-9F795B8FBDA4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A2F56A-5F61-49EE-B6C6-F0FAA7FBDB3A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06DBAA-11ED-4071-B4BD-283E411E4F07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/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Marking Contests. 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What aspects of positioning make it easier to detect marking contest infringements?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Width always wins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Side on – just short or parallel to the contest.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Forward observation. (Don’t watch the MZ kicker)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7FDE4-29BE-4683-A594-B8A3C18B4E71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65B910-3C8F-40DE-B585-F22EA2484D43}"/>
              </a:ext>
            </a:extLst>
          </p:cNvPr>
          <p:cNvSpPr txBox="1">
            <a:spLocks/>
          </p:cNvSpPr>
          <p:nvPr/>
        </p:nvSpPr>
        <p:spPr>
          <a:xfrm>
            <a:off x="466012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14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296"/>
                </a:solidFill>
                <a:effectLst/>
                <a:uLnTx/>
                <a:uFillTx/>
                <a:latin typeface="Abadi Extra Light" panose="020B0204020104020204" pitchFamily="34" charset="0"/>
                <a:ea typeface="+mj-ea"/>
                <a:cs typeface="Calibri Light" panose="020F0302020204030204" pitchFamily="34" charset="0"/>
              </a:rPr>
              <a:t>RC MC March 5 2025</a:t>
            </a:r>
          </a:p>
        </p:txBody>
      </p:sp>
    </p:spTree>
    <p:extLst>
      <p:ext uri="{BB962C8B-B14F-4D97-AF65-F5344CB8AC3E}">
        <p14:creationId xmlns:p14="http://schemas.microsoft.com/office/powerpoint/2010/main" val="378866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142FAB-DD34-41B2-8E91-DEAA2703BC9E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242611DD-96F8-4BF7-B35B-9F795B8FBDA4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A2F56A-5F61-49EE-B6C6-F0FAA7FBDB3A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06DBAA-11ED-4071-B4BD-283E411E4F07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/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Marking Contests. 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Some notes;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The action of the FK (hold etc) does not have to have an influence on the outcome of the contest for it to be a FK.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Incidental contact is permitted provided the sole objective is to contest the footy. </a:t>
            </a:r>
            <a:r>
              <a:rPr lang="en-AU" sz="2800">
                <a:latin typeface="Calibri" panose="020F0502020204030204" pitchFamily="34" charset="0"/>
                <a:cs typeface="Calibri" panose="020F0502020204030204" pitchFamily="34" charset="0"/>
              </a:rPr>
              <a:t>Examples?</a:t>
            </a: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Deliberately interferes with arms : watch for spoiling hand not near ball, spoiling arm is in a sweeping motion, player out of position.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7FDE4-29BE-4683-A594-B8A3C18B4E71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65B910-3C8F-40DE-B585-F22EA2484D43}"/>
              </a:ext>
            </a:extLst>
          </p:cNvPr>
          <p:cNvSpPr txBox="1">
            <a:spLocks/>
          </p:cNvSpPr>
          <p:nvPr/>
        </p:nvSpPr>
        <p:spPr>
          <a:xfrm>
            <a:off x="466012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14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296"/>
                </a:solidFill>
                <a:effectLst/>
                <a:uLnTx/>
                <a:uFillTx/>
                <a:latin typeface="Abadi Extra Light" panose="020B0204020104020204" pitchFamily="34" charset="0"/>
                <a:ea typeface="+mj-ea"/>
                <a:cs typeface="Calibri Light" panose="020F0302020204030204" pitchFamily="34" charset="0"/>
              </a:rPr>
              <a:t>RC MC March 5 2025</a:t>
            </a:r>
          </a:p>
        </p:txBody>
      </p:sp>
    </p:spTree>
    <p:extLst>
      <p:ext uri="{BB962C8B-B14F-4D97-AF65-F5344CB8AC3E}">
        <p14:creationId xmlns:p14="http://schemas.microsoft.com/office/powerpoint/2010/main" val="135930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142FAB-DD34-41B2-8E91-DEAA2703BC9E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242611DD-96F8-4BF7-B35B-9F795B8FBDA4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A2F56A-5F61-49EE-B6C6-F0FAA7FBDB3A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06DBAA-11ED-4071-B4BD-283E411E4F07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/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Ruck Contests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 ruck whose sole objective is to contest the ball shall be permitted to do so.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Each team must have no more than one ruck contesting any centre bounce, throw up or boundary throw in.</a:t>
            </a:r>
          </a:p>
          <a:p>
            <a:pPr lvl="2"/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7FDE4-29BE-4683-A594-B8A3C18B4E71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65B910-3C8F-40DE-B585-F22EA2484D43}"/>
              </a:ext>
            </a:extLst>
          </p:cNvPr>
          <p:cNvSpPr txBox="1">
            <a:spLocks/>
          </p:cNvSpPr>
          <p:nvPr/>
        </p:nvSpPr>
        <p:spPr>
          <a:xfrm>
            <a:off x="466012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14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296"/>
                </a:solidFill>
                <a:effectLst/>
                <a:uLnTx/>
                <a:uFillTx/>
                <a:latin typeface="Abadi Extra Light" panose="020B0204020104020204" pitchFamily="34" charset="0"/>
                <a:ea typeface="+mj-ea"/>
                <a:cs typeface="Calibri Light" panose="020F0302020204030204" pitchFamily="34" charset="0"/>
              </a:rPr>
              <a:t>RC MC March 5 2025</a:t>
            </a:r>
          </a:p>
        </p:txBody>
      </p:sp>
    </p:spTree>
    <p:extLst>
      <p:ext uri="{BB962C8B-B14F-4D97-AF65-F5344CB8AC3E}">
        <p14:creationId xmlns:p14="http://schemas.microsoft.com/office/powerpoint/2010/main" val="248249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142FAB-DD34-41B2-8E91-DEAA2703BC9E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242611DD-96F8-4BF7-B35B-9F795B8FBDA4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A2F56A-5F61-49EE-B6C6-F0FAA7FBDB3A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06DBAA-11ED-4071-B4BD-283E411E4F07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/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Ruck Contests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Free kicks are paid for?</a:t>
            </a:r>
          </a:p>
          <a:p>
            <a:pPr lvl="2"/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Non designated ruck</a:t>
            </a:r>
          </a:p>
          <a:p>
            <a:pPr lvl="2"/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- Pushes or bumps</a:t>
            </a:r>
          </a:p>
          <a:p>
            <a:pPr lvl="2"/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- Blocks</a:t>
            </a:r>
          </a:p>
          <a:p>
            <a:pPr lvl="2"/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- Makes contact with an opposition ruck prior to the ball leaving the umpires hand.</a:t>
            </a:r>
          </a:p>
          <a:p>
            <a:pPr lvl="2"/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- Enters the opponents attacking half or steps outside the centre circle prior to the ball being bounced at a centre bounce.</a:t>
            </a:r>
          </a:p>
          <a:p>
            <a:pPr lvl="2"/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- Hits the ball out on the full from a ball up or boundary throw in.</a:t>
            </a:r>
          </a:p>
          <a:p>
            <a:pPr lvl="2"/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7FDE4-29BE-4683-A594-B8A3C18B4E71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65B910-3C8F-40DE-B585-F22EA2484D43}"/>
              </a:ext>
            </a:extLst>
          </p:cNvPr>
          <p:cNvSpPr txBox="1">
            <a:spLocks/>
          </p:cNvSpPr>
          <p:nvPr/>
        </p:nvSpPr>
        <p:spPr>
          <a:xfrm>
            <a:off x="466012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14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296"/>
                </a:solidFill>
                <a:effectLst/>
                <a:uLnTx/>
                <a:uFillTx/>
                <a:latin typeface="Abadi Extra Light" panose="020B0204020104020204" pitchFamily="34" charset="0"/>
                <a:ea typeface="+mj-ea"/>
                <a:cs typeface="Calibri Light" panose="020F0302020204030204" pitchFamily="34" charset="0"/>
              </a:rPr>
              <a:t>RC MC March 5 2025</a:t>
            </a:r>
          </a:p>
        </p:txBody>
      </p:sp>
    </p:spTree>
    <p:extLst>
      <p:ext uri="{BB962C8B-B14F-4D97-AF65-F5344CB8AC3E}">
        <p14:creationId xmlns:p14="http://schemas.microsoft.com/office/powerpoint/2010/main" val="108929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142FAB-DD34-41B2-8E91-DEAA2703BC9E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242611DD-96F8-4BF7-B35B-9F795B8FBDA4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A2F56A-5F61-49EE-B6C6-F0FAA7FBDB3A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06DBAA-11ED-4071-B4BD-283E411E4F07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Practice Matches</a:t>
            </a:r>
          </a:p>
          <a:p>
            <a:pPr marL="571500" indent="-571500">
              <a:buFontTx/>
              <a:buChar char="-"/>
            </a:pPr>
            <a:r>
              <a:rPr lang="en-AU" sz="4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Mon 10th</a:t>
            </a:r>
          </a:p>
          <a:p>
            <a:pPr marL="571500" indent="-571500">
              <a:buFontTx/>
              <a:buChar char="-"/>
            </a:pPr>
            <a:r>
              <a:rPr lang="en-AU" sz="4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Sat/Sun 15</a:t>
            </a:r>
            <a:r>
              <a:rPr lang="en-AU" sz="4000" b="0" baseline="30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th</a:t>
            </a:r>
            <a:r>
              <a:rPr lang="en-AU" sz="4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/16</a:t>
            </a:r>
            <a:r>
              <a:rPr lang="en-AU" sz="4000" b="0" baseline="30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th</a:t>
            </a:r>
            <a:endParaRPr lang="en-AU" sz="40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AU" sz="4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Sat/Sun 22</a:t>
            </a:r>
            <a:r>
              <a:rPr lang="en-AU" sz="4000" b="0" baseline="30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nd</a:t>
            </a:r>
            <a:r>
              <a:rPr lang="en-AU" sz="4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/23</a:t>
            </a:r>
            <a:r>
              <a:rPr lang="en-AU" sz="4000" b="0" baseline="30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rd</a:t>
            </a:r>
            <a:endParaRPr lang="en-AU" sz="40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AU" sz="4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Sat 29th</a:t>
            </a:r>
            <a:endParaRPr lang="en-AU" sz="4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en-AU" sz="4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Sorrento visits</a:t>
            </a:r>
          </a:p>
          <a:p>
            <a:pPr marL="571500" indent="-571500">
              <a:buFontTx/>
              <a:buChar char="-"/>
            </a:pPr>
            <a:r>
              <a:rPr lang="en-AU" sz="4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Monday 17</a:t>
            </a:r>
            <a:r>
              <a:rPr lang="en-AU" sz="4000" b="0" baseline="30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th</a:t>
            </a:r>
            <a:r>
              <a:rPr lang="en-AU" sz="4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, 24</a:t>
            </a:r>
            <a:r>
              <a:rPr lang="en-AU" sz="4000" b="0" baseline="30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th</a:t>
            </a:r>
            <a:r>
              <a:rPr lang="en-AU" sz="4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, 31</a:t>
            </a:r>
            <a:r>
              <a:rPr lang="en-AU" sz="4000" b="0" baseline="30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st</a:t>
            </a:r>
            <a:r>
              <a:rPr lang="en-AU" sz="4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.</a:t>
            </a:r>
          </a:p>
          <a:p>
            <a:pPr marL="571500" indent="-571500">
              <a:buFontTx/>
              <a:buChar char="-"/>
            </a:pPr>
            <a:endParaRPr lang="en-AU" sz="40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en-AU" sz="4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Please ensure that you are registered</a:t>
            </a:r>
            <a:r>
              <a:rPr lang="en-AU" sz="4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.</a:t>
            </a:r>
          </a:p>
          <a:p>
            <a:endParaRPr lang="en-AU" sz="4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endParaRPr lang="en-AU" sz="4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endParaRPr lang="en-AU" sz="4000" b="1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7FDE4-29BE-4683-A594-B8A3C18B4E71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65B910-3C8F-40DE-B585-F22EA2484D43}"/>
              </a:ext>
            </a:extLst>
          </p:cNvPr>
          <p:cNvSpPr txBox="1">
            <a:spLocks/>
          </p:cNvSpPr>
          <p:nvPr/>
        </p:nvSpPr>
        <p:spPr>
          <a:xfrm>
            <a:off x="435190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3200" b="0" dirty="0">
                <a:solidFill>
                  <a:srgbClr val="778296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UPDATES</a:t>
            </a:r>
          </a:p>
        </p:txBody>
      </p:sp>
    </p:spTree>
    <p:extLst>
      <p:ext uri="{BB962C8B-B14F-4D97-AF65-F5344CB8AC3E}">
        <p14:creationId xmlns:p14="http://schemas.microsoft.com/office/powerpoint/2010/main" val="65646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142FAB-DD34-41B2-8E91-DEAA2703BC9E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242611DD-96F8-4BF7-B35B-9F795B8FBDA4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A2F56A-5F61-49EE-B6C6-F0FAA7FBDB3A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06DBAA-11ED-4071-B4BD-283E411E4F07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Russell Davidson</a:t>
            </a:r>
          </a:p>
          <a:p>
            <a:endParaRPr lang="en-AU" sz="4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en-AU" sz="4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Head of Senior Umpiring and Field Umpires Coach</a:t>
            </a:r>
          </a:p>
          <a:p>
            <a:endParaRPr lang="en-AU" sz="4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en-AU" sz="4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hlinkClick r:id="rId3"/>
              </a:rPr>
              <a:t>Russell.davidson@haileybury.com.au</a:t>
            </a:r>
            <a:r>
              <a:rPr lang="en-AU" sz="4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</a:p>
          <a:p>
            <a:r>
              <a:rPr lang="en-AU" sz="4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0409 948 268</a:t>
            </a:r>
          </a:p>
          <a:p>
            <a:endParaRPr lang="en-AU" sz="4000" b="1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7FDE4-29BE-4683-A594-B8A3C18B4E71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65B910-3C8F-40DE-B585-F22EA2484D43}"/>
              </a:ext>
            </a:extLst>
          </p:cNvPr>
          <p:cNvSpPr txBox="1">
            <a:spLocks/>
          </p:cNvSpPr>
          <p:nvPr/>
        </p:nvSpPr>
        <p:spPr>
          <a:xfrm>
            <a:off x="435190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3200" b="0" dirty="0">
                <a:solidFill>
                  <a:srgbClr val="778296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23352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19DD3E856CF46AF665C83F448EC7C" ma:contentTypeVersion="18" ma:contentTypeDescription="Create a new document." ma:contentTypeScope="" ma:versionID="6607e1a3a7d4913ad5f169f578e403bc">
  <xsd:schema xmlns:xsd="http://www.w3.org/2001/XMLSchema" xmlns:xs="http://www.w3.org/2001/XMLSchema" xmlns:p="http://schemas.microsoft.com/office/2006/metadata/properties" xmlns:ns3="0f9433f6-c74e-4ffa-bbf0-aa52731827c0" xmlns:ns4="ea36e024-8a11-489e-9dd1-a020e68137cf" targetNamespace="http://schemas.microsoft.com/office/2006/metadata/properties" ma:root="true" ma:fieldsID="b6c1dd4d4007e3dab0db9252dd099c36" ns3:_="" ns4:_="">
    <xsd:import namespace="0f9433f6-c74e-4ffa-bbf0-aa52731827c0"/>
    <xsd:import namespace="ea36e024-8a11-489e-9dd1-a020e68137c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433f6-c74e-4ffa-bbf0-aa52731827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6e024-8a11-489e-9dd1-a020e68137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5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a36e024-8a11-489e-9dd1-a020e68137cf" xsi:nil="true"/>
  </documentManagement>
</p:properties>
</file>

<file path=customXml/itemProps1.xml><?xml version="1.0" encoding="utf-8"?>
<ds:datastoreItem xmlns:ds="http://schemas.openxmlformats.org/officeDocument/2006/customXml" ds:itemID="{D7571114-BDCE-485F-8A14-C40586C9BC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202794-AA14-4065-9850-CB679B4D20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9433f6-c74e-4ffa-bbf0-aa52731827c0"/>
    <ds:schemaRef ds:uri="ea36e024-8a11-489e-9dd1-a020e68137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455AEC-3092-4FBA-9322-B91152C86884}">
  <ds:schemaRefs>
    <ds:schemaRef ds:uri="http://schemas.microsoft.com/office/infopath/2007/PartnerControls"/>
    <ds:schemaRef ds:uri="http://www.w3.org/XML/1998/namespace"/>
    <ds:schemaRef ds:uri="0f9433f6-c74e-4ffa-bbf0-aa52731827c0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ea36e024-8a11-489e-9dd1-a020e68137c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31150</TotalTime>
  <Words>443</Words>
  <Application>Microsoft Office PowerPoint</Application>
  <PresentationFormat>Widescreen</PresentationFormat>
  <Paragraphs>102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Abadi Extra Light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samjdownie@gmail.com</dc:creator>
  <cp:lastModifiedBy>Russell Davidson</cp:lastModifiedBy>
  <cp:revision>1264</cp:revision>
  <cp:lastPrinted>2021-12-06T06:08:42Z</cp:lastPrinted>
  <dcterms:created xsi:type="dcterms:W3CDTF">2019-10-08T00:47:24Z</dcterms:created>
  <dcterms:modified xsi:type="dcterms:W3CDTF">2025-03-06T02:19:10Z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0x01010011619DD3E856CF46AF665C83F448EC7C</vt:lpwstr>
  </property>
</Properties>
</file>