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87" r:id="rId5"/>
    <p:sldId id="597" r:id="rId6"/>
    <p:sldId id="446" r:id="rId7"/>
    <p:sldId id="481" r:id="rId8"/>
    <p:sldId id="713" r:id="rId9"/>
    <p:sldId id="651" r:id="rId10"/>
    <p:sldId id="652" r:id="rId11"/>
    <p:sldId id="653" r:id="rId12"/>
    <p:sldId id="706" r:id="rId13"/>
    <p:sldId id="712" r:id="rId14"/>
    <p:sldId id="699" r:id="rId15"/>
    <p:sldId id="668" r:id="rId16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4B"/>
    <a:srgbClr val="374353"/>
    <a:srgbClr val="B6BBC3"/>
    <a:srgbClr val="333F50"/>
    <a:srgbClr val="46566E"/>
    <a:srgbClr val="5E7494"/>
    <a:srgbClr val="3C3D56"/>
    <a:srgbClr val="57587C"/>
    <a:srgbClr val="6B82A1"/>
    <a:srgbClr val="88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5887" autoAdjust="0"/>
  </p:normalViewPr>
  <p:slideViewPr>
    <p:cSldViewPr snapToGrid="0">
      <p:cViewPr varScale="1">
        <p:scale>
          <a:sx n="70" d="100"/>
          <a:sy n="70" d="100"/>
        </p:scale>
        <p:origin x="17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Davidson" userId="91dd91cd-4a67-4a8d-8885-174b1ed3054c" providerId="ADAL" clId="{16FEDFC7-FD2D-43AB-94AA-73313A84BBB5}"/>
    <pc:docChg chg="custSel addSld delSld modSld">
      <pc:chgData name="Russell Davidson" userId="91dd91cd-4a67-4a8d-8885-174b1ed3054c" providerId="ADAL" clId="{16FEDFC7-FD2D-43AB-94AA-73313A84BBB5}" dt="2025-03-24T22:53:11.657" v="1011" actId="20577"/>
      <pc:docMkLst>
        <pc:docMk/>
      </pc:docMkLst>
      <pc:sldChg chg="modSp mod">
        <pc:chgData name="Russell Davidson" userId="91dd91cd-4a67-4a8d-8885-174b1ed3054c" providerId="ADAL" clId="{16FEDFC7-FD2D-43AB-94AA-73313A84BBB5}" dt="2025-03-22T22:10:18.101" v="3" actId="20577"/>
        <pc:sldMkLst>
          <pc:docMk/>
          <pc:sldMk cId="2831485225" sldId="287"/>
        </pc:sldMkLst>
        <pc:spChg chg="mod">
          <ac:chgData name="Russell Davidson" userId="91dd91cd-4a67-4a8d-8885-174b1ed3054c" providerId="ADAL" clId="{16FEDFC7-FD2D-43AB-94AA-73313A84BBB5}" dt="2025-03-22T22:10:18.101" v="3" actId="20577"/>
          <ac:spMkLst>
            <pc:docMk/>
            <pc:sldMk cId="2831485225" sldId="287"/>
            <ac:spMk id="20" creationId="{6515E83F-F666-4AA3-B4DA-FDCAF8F66540}"/>
          </ac:spMkLst>
        </pc:spChg>
      </pc:sldChg>
      <pc:sldChg chg="modSp mod">
        <pc:chgData name="Russell Davidson" userId="91dd91cd-4a67-4a8d-8885-174b1ed3054c" providerId="ADAL" clId="{16FEDFC7-FD2D-43AB-94AA-73313A84BBB5}" dt="2025-03-24T10:43:31.159" v="960" actId="113"/>
        <pc:sldMkLst>
          <pc:docMk/>
          <pc:sldMk cId="3489657104" sldId="481"/>
        </pc:sldMkLst>
        <pc:spChg chg="mod">
          <ac:chgData name="Russell Davidson" userId="91dd91cd-4a67-4a8d-8885-174b1ed3054c" providerId="ADAL" clId="{16FEDFC7-FD2D-43AB-94AA-73313A84BBB5}" dt="2025-03-24T10:43:31.159" v="960" actId="113"/>
          <ac:spMkLst>
            <pc:docMk/>
            <pc:sldMk cId="3489657104" sldId="481"/>
            <ac:spMk id="7" creationId="{7406DBAA-11ED-4071-B4BD-283E411E4F07}"/>
          </ac:spMkLst>
        </pc:spChg>
      </pc:sldChg>
      <pc:sldChg chg="modSp mod">
        <pc:chgData name="Russell Davidson" userId="91dd91cd-4a67-4a8d-8885-174b1ed3054c" providerId="ADAL" clId="{16FEDFC7-FD2D-43AB-94AA-73313A84BBB5}" dt="2025-03-24T04:16:55.269" v="420" actId="255"/>
        <pc:sldMkLst>
          <pc:docMk/>
          <pc:sldMk cId="625787970" sldId="597"/>
        </pc:sldMkLst>
        <pc:spChg chg="mod">
          <ac:chgData name="Russell Davidson" userId="91dd91cd-4a67-4a8d-8885-174b1ed3054c" providerId="ADAL" clId="{16FEDFC7-FD2D-43AB-94AA-73313A84BBB5}" dt="2025-03-24T04:16:55.269" v="420" actId="255"/>
          <ac:spMkLst>
            <pc:docMk/>
            <pc:sldMk cId="625787970" sldId="597"/>
            <ac:spMk id="7" creationId="{7406DBAA-11ED-4071-B4BD-283E411E4F07}"/>
          </ac:spMkLst>
        </pc:spChg>
      </pc:sldChg>
      <pc:sldChg chg="modSp mod">
        <pc:chgData name="Russell Davidson" userId="91dd91cd-4a67-4a8d-8885-174b1ed3054c" providerId="ADAL" clId="{16FEDFC7-FD2D-43AB-94AA-73313A84BBB5}" dt="2025-03-22T22:12:21.312" v="68" actId="6549"/>
        <pc:sldMkLst>
          <pc:docMk/>
          <pc:sldMk cId="3749651814" sldId="653"/>
        </pc:sldMkLst>
        <pc:spChg chg="mod">
          <ac:chgData name="Russell Davidson" userId="91dd91cd-4a67-4a8d-8885-174b1ed3054c" providerId="ADAL" clId="{16FEDFC7-FD2D-43AB-94AA-73313A84BBB5}" dt="2025-03-22T22:12:21.312" v="68" actId="6549"/>
          <ac:spMkLst>
            <pc:docMk/>
            <pc:sldMk cId="3749651814" sldId="653"/>
            <ac:spMk id="7" creationId="{7406DBAA-11ED-4071-B4BD-283E411E4F07}"/>
          </ac:spMkLst>
        </pc:spChg>
      </pc:sldChg>
      <pc:sldChg chg="modSp mod">
        <pc:chgData name="Russell Davidson" userId="91dd91cd-4a67-4a8d-8885-174b1ed3054c" providerId="ADAL" clId="{16FEDFC7-FD2D-43AB-94AA-73313A84BBB5}" dt="2025-03-22T22:18:52.377" v="419" actId="20577"/>
        <pc:sldMkLst>
          <pc:docMk/>
          <pc:sldMk cId="1170582941" sldId="699"/>
        </pc:sldMkLst>
        <pc:spChg chg="mod">
          <ac:chgData name="Russell Davidson" userId="91dd91cd-4a67-4a8d-8885-174b1ed3054c" providerId="ADAL" clId="{16FEDFC7-FD2D-43AB-94AA-73313A84BBB5}" dt="2025-03-22T22:18:52.377" v="419" actId="20577"/>
          <ac:spMkLst>
            <pc:docMk/>
            <pc:sldMk cId="1170582941" sldId="699"/>
            <ac:spMk id="7" creationId="{13AF2A7F-6829-F0C1-6058-E50CDA76D42A}"/>
          </ac:spMkLst>
        </pc:spChg>
        <pc:spChg chg="mod">
          <ac:chgData name="Russell Davidson" userId="91dd91cd-4a67-4a8d-8885-174b1ed3054c" providerId="ADAL" clId="{16FEDFC7-FD2D-43AB-94AA-73313A84BBB5}" dt="2025-03-22T22:18:06.920" v="356" actId="255"/>
          <ac:spMkLst>
            <pc:docMk/>
            <pc:sldMk cId="1170582941" sldId="699"/>
            <ac:spMk id="12" creationId="{7F6A4B5F-8EF9-C477-365F-7C816F2A502B}"/>
          </ac:spMkLst>
        </pc:spChg>
      </pc:sldChg>
      <pc:sldChg chg="del">
        <pc:chgData name="Russell Davidson" userId="91dd91cd-4a67-4a8d-8885-174b1ed3054c" providerId="ADAL" clId="{16FEDFC7-FD2D-43AB-94AA-73313A84BBB5}" dt="2025-03-22T22:17:17.013" v="332" actId="47"/>
        <pc:sldMkLst>
          <pc:docMk/>
          <pc:sldMk cId="4176163962" sldId="700"/>
        </pc:sldMkLst>
      </pc:sldChg>
      <pc:sldChg chg="del">
        <pc:chgData name="Russell Davidson" userId="91dd91cd-4a67-4a8d-8885-174b1ed3054c" providerId="ADAL" clId="{16FEDFC7-FD2D-43AB-94AA-73313A84BBB5}" dt="2025-03-22T22:17:18.790" v="334" actId="47"/>
        <pc:sldMkLst>
          <pc:docMk/>
          <pc:sldMk cId="1081727665" sldId="701"/>
        </pc:sldMkLst>
      </pc:sldChg>
      <pc:sldChg chg="del">
        <pc:chgData name="Russell Davidson" userId="91dd91cd-4a67-4a8d-8885-174b1ed3054c" providerId="ADAL" clId="{16FEDFC7-FD2D-43AB-94AA-73313A84BBB5}" dt="2025-03-22T22:17:19.292" v="335" actId="47"/>
        <pc:sldMkLst>
          <pc:docMk/>
          <pc:sldMk cId="1887440687" sldId="702"/>
        </pc:sldMkLst>
      </pc:sldChg>
      <pc:sldChg chg="del">
        <pc:chgData name="Russell Davidson" userId="91dd91cd-4a67-4a8d-8885-174b1ed3054c" providerId="ADAL" clId="{16FEDFC7-FD2D-43AB-94AA-73313A84BBB5}" dt="2025-03-22T22:17:20.490" v="337" actId="47"/>
        <pc:sldMkLst>
          <pc:docMk/>
          <pc:sldMk cId="765895596" sldId="703"/>
        </pc:sldMkLst>
      </pc:sldChg>
      <pc:sldChg chg="del">
        <pc:chgData name="Russell Davidson" userId="91dd91cd-4a67-4a8d-8885-174b1ed3054c" providerId="ADAL" clId="{16FEDFC7-FD2D-43AB-94AA-73313A84BBB5}" dt="2025-03-22T22:17:19.940" v="336" actId="47"/>
        <pc:sldMkLst>
          <pc:docMk/>
          <pc:sldMk cId="639583866" sldId="704"/>
        </pc:sldMkLst>
      </pc:sldChg>
      <pc:sldChg chg="del">
        <pc:chgData name="Russell Davidson" userId="91dd91cd-4a67-4a8d-8885-174b1ed3054c" providerId="ADAL" clId="{16FEDFC7-FD2D-43AB-94AA-73313A84BBB5}" dt="2025-03-22T22:17:21.050" v="338" actId="47"/>
        <pc:sldMkLst>
          <pc:docMk/>
          <pc:sldMk cId="3714167515" sldId="705"/>
        </pc:sldMkLst>
      </pc:sldChg>
      <pc:sldChg chg="modSp mod">
        <pc:chgData name="Russell Davidson" userId="91dd91cd-4a67-4a8d-8885-174b1ed3054c" providerId="ADAL" clId="{16FEDFC7-FD2D-43AB-94AA-73313A84BBB5}" dt="2025-03-22T22:16:34.382" v="318" actId="20577"/>
        <pc:sldMkLst>
          <pc:docMk/>
          <pc:sldMk cId="3111772567" sldId="706"/>
        </pc:sldMkLst>
        <pc:spChg chg="mod">
          <ac:chgData name="Russell Davidson" userId="91dd91cd-4a67-4a8d-8885-174b1ed3054c" providerId="ADAL" clId="{16FEDFC7-FD2D-43AB-94AA-73313A84BBB5}" dt="2025-03-22T22:16:34.382" v="318" actId="20577"/>
          <ac:spMkLst>
            <pc:docMk/>
            <pc:sldMk cId="3111772567" sldId="706"/>
            <ac:spMk id="7" creationId="{A5D6C8D4-E2A7-180B-F27C-B883E61464CA}"/>
          </ac:spMkLst>
        </pc:spChg>
        <pc:spChg chg="mod">
          <ac:chgData name="Russell Davidson" userId="91dd91cd-4a67-4a8d-8885-174b1ed3054c" providerId="ADAL" clId="{16FEDFC7-FD2D-43AB-94AA-73313A84BBB5}" dt="2025-03-22T22:14:06.809" v="206" actId="20577"/>
          <ac:spMkLst>
            <pc:docMk/>
            <pc:sldMk cId="3111772567" sldId="706"/>
            <ac:spMk id="13" creationId="{3F6B24CC-06A1-F95D-45B8-E3941390A9B3}"/>
          </ac:spMkLst>
        </pc:spChg>
      </pc:sldChg>
      <pc:sldChg chg="del">
        <pc:chgData name="Russell Davidson" userId="91dd91cd-4a67-4a8d-8885-174b1ed3054c" providerId="ADAL" clId="{16FEDFC7-FD2D-43AB-94AA-73313A84BBB5}" dt="2025-03-22T22:17:14.562" v="329" actId="47"/>
        <pc:sldMkLst>
          <pc:docMk/>
          <pc:sldMk cId="1227112845" sldId="707"/>
        </pc:sldMkLst>
      </pc:sldChg>
      <pc:sldChg chg="del">
        <pc:chgData name="Russell Davidson" userId="91dd91cd-4a67-4a8d-8885-174b1ed3054c" providerId="ADAL" clId="{16FEDFC7-FD2D-43AB-94AA-73313A84BBB5}" dt="2025-03-22T22:17:15.463" v="330" actId="47"/>
        <pc:sldMkLst>
          <pc:docMk/>
          <pc:sldMk cId="1841841508" sldId="708"/>
        </pc:sldMkLst>
      </pc:sldChg>
      <pc:sldChg chg="del">
        <pc:chgData name="Russell Davidson" userId="91dd91cd-4a67-4a8d-8885-174b1ed3054c" providerId="ADAL" clId="{16FEDFC7-FD2D-43AB-94AA-73313A84BBB5}" dt="2025-03-22T22:17:16.321" v="331" actId="47"/>
        <pc:sldMkLst>
          <pc:docMk/>
          <pc:sldMk cId="3872183722" sldId="709"/>
        </pc:sldMkLst>
      </pc:sldChg>
      <pc:sldChg chg="del">
        <pc:chgData name="Russell Davidson" userId="91dd91cd-4a67-4a8d-8885-174b1ed3054c" providerId="ADAL" clId="{16FEDFC7-FD2D-43AB-94AA-73313A84BBB5}" dt="2025-03-22T22:17:17.764" v="333" actId="47"/>
        <pc:sldMkLst>
          <pc:docMk/>
          <pc:sldMk cId="1542389878" sldId="710"/>
        </pc:sldMkLst>
      </pc:sldChg>
      <pc:sldChg chg="del">
        <pc:chgData name="Russell Davidson" userId="91dd91cd-4a67-4a8d-8885-174b1ed3054c" providerId="ADAL" clId="{16FEDFC7-FD2D-43AB-94AA-73313A84BBB5}" dt="2025-03-22T22:17:22.385" v="339" actId="47"/>
        <pc:sldMkLst>
          <pc:docMk/>
          <pc:sldMk cId="2294024669" sldId="711"/>
        </pc:sldMkLst>
      </pc:sldChg>
      <pc:sldChg chg="modSp add mod">
        <pc:chgData name="Russell Davidson" userId="91dd91cd-4a67-4a8d-8885-174b1ed3054c" providerId="ADAL" clId="{16FEDFC7-FD2D-43AB-94AA-73313A84BBB5}" dt="2025-03-24T22:53:11.657" v="1011" actId="20577"/>
        <pc:sldMkLst>
          <pc:docMk/>
          <pc:sldMk cId="521286267" sldId="712"/>
        </pc:sldMkLst>
        <pc:spChg chg="mod">
          <ac:chgData name="Russell Davidson" userId="91dd91cd-4a67-4a8d-8885-174b1ed3054c" providerId="ADAL" clId="{16FEDFC7-FD2D-43AB-94AA-73313A84BBB5}" dt="2025-03-24T22:53:11.657" v="1011" actId="20577"/>
          <ac:spMkLst>
            <pc:docMk/>
            <pc:sldMk cId="521286267" sldId="712"/>
            <ac:spMk id="7" creationId="{602BE8D5-CA19-0BC8-95D4-5A9ACD040B30}"/>
          </ac:spMkLst>
        </pc:spChg>
        <pc:spChg chg="mod">
          <ac:chgData name="Russell Davidson" userId="91dd91cd-4a67-4a8d-8885-174b1ed3054c" providerId="ADAL" clId="{16FEDFC7-FD2D-43AB-94AA-73313A84BBB5}" dt="2025-03-22T22:17:01.371" v="327" actId="20577"/>
          <ac:spMkLst>
            <pc:docMk/>
            <pc:sldMk cId="521286267" sldId="712"/>
            <ac:spMk id="13" creationId="{EAC23B2D-DFD0-F68B-49E9-B08A9C16DE6F}"/>
          </ac:spMkLst>
        </pc:spChg>
      </pc:sldChg>
      <pc:sldChg chg="modSp add mod">
        <pc:chgData name="Russell Davidson" userId="91dd91cd-4a67-4a8d-8885-174b1ed3054c" providerId="ADAL" clId="{16FEDFC7-FD2D-43AB-94AA-73313A84BBB5}" dt="2025-03-24T22:52:35.842" v="1006" actId="5793"/>
        <pc:sldMkLst>
          <pc:docMk/>
          <pc:sldMk cId="3027897701" sldId="713"/>
        </pc:sldMkLst>
        <pc:spChg chg="mod">
          <ac:chgData name="Russell Davidson" userId="91dd91cd-4a67-4a8d-8885-174b1ed3054c" providerId="ADAL" clId="{16FEDFC7-FD2D-43AB-94AA-73313A84BBB5}" dt="2025-03-24T22:52:35.842" v="1006" actId="5793"/>
          <ac:spMkLst>
            <pc:docMk/>
            <pc:sldMk cId="3027897701" sldId="713"/>
            <ac:spMk id="7" creationId="{84F8C730-42DA-B3DB-15BE-09B1F9BA580E}"/>
          </ac:spMkLst>
        </pc:spChg>
        <pc:spChg chg="mod">
          <ac:chgData name="Russell Davidson" userId="91dd91cd-4a67-4a8d-8885-174b1ed3054c" providerId="ADAL" clId="{16FEDFC7-FD2D-43AB-94AA-73313A84BBB5}" dt="2025-03-24T04:17:26.288" v="426" actId="20577"/>
          <ac:spMkLst>
            <pc:docMk/>
            <pc:sldMk cId="3027897701" sldId="713"/>
            <ac:spMk id="13" creationId="{4408B1D8-C8D7-7FE7-FC49-F4963675A8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5D45-2916-49DC-B739-3524AB4B2DC1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CB34-8163-4660-9E2C-A8A059F2B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88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017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550D8-9F49-7C35-D03F-47C0CB939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5277C-FE61-405D-DBE3-2C15523FA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6C07A-E359-6D1D-3601-983189F1B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A0836-101E-DE77-39EA-F63C06CD7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5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1A4B-5D62-402E-F0FE-F334B6E4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EEBE6-54B8-1C7C-A1CB-A817C8AAB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3164B-ABE9-77C4-E1B6-52C084A7B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09CB3-4561-CBDD-EB28-1A4EB7438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2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43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07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36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27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D58CD-9420-CBAE-2047-D3A4AF87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8575F-4C43-AA55-747E-ADF42CC61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CC3974-0662-D0CA-17D9-72295B954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12680-66E4-FDDD-26A2-CABE34CD2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90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72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00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62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19208-41B5-2FFF-4B10-8E6BDE39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D37E3-BF5D-DDBF-CAF6-09DF7E4E4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9D0D4-6A46-4D9C-DF18-E6E391C90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DD77-EBB7-CFD0-9DC8-1FBF24944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43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C995-049E-4464-9994-1F4BCB06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EB073-7065-4B90-856D-F8275FFF3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A30E-0C83-4EA0-AD67-02DE78C5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C5C43-9C5D-417C-B033-FB6CAC31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EB13-C1CA-4B57-B0C0-31EF10DC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04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0E14-51C8-4226-B651-B9C60527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A03DC-B582-411F-92B2-9488FCDA5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FFDF-02B1-46C8-A996-6082B9BC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7DEF1-8155-4CE5-9A33-978CCB9D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2991-1B1C-498E-BC0A-BF6E86C4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5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25962-D13D-4F38-8EA3-CAA85A993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B3AC8-5BA4-44B5-8AA7-F56A77E37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27B2-398E-47FA-BE00-3EA0D248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5626-D2F9-4B59-9C13-0BE5124D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6791-012C-452F-9235-B5ED2EA0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17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172A-72A3-4A79-BB54-3903278F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1DAD-7C07-4010-8304-CE931697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D6CC-7442-42C3-A0F2-E27C2F2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3A09-85B8-44C0-BDD3-3E9231BC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5780-55D8-4E7B-B88F-35AEB028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1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AAFD-9615-450D-85FD-53AC99EE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187D8-EAEA-4C82-8AA8-B65593FD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2FC9-DC86-450C-9CB3-988E626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8D7B-F366-47D6-B5A9-38622674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068B4-0CB5-4183-B5DB-F3A248C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10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C2B2-965A-4F3D-993F-03DC3E7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5E82-5A17-4629-BED6-B80408DDD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02208-FA16-4BCC-8B14-243B91989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DE28C-70F8-441A-B753-8E26E7DC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C4F4C-4280-4884-84E4-A30A0BE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728E5-5952-40A5-AF2C-6F9A7CAD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1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CDBC-B042-4926-8A73-B03F7328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8C51-BB7A-4EB4-BC64-AA36DC73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0B7DB-F388-41B6-90B8-CF8FA650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29A19-2B65-431F-BEE1-234FFAF82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19C69-67FB-47FB-A5FB-F6E215E8F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63C0E-1521-4DE5-B31A-DB3F4723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3EAD2-00D8-496F-81FB-A001AD8E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3A8E9-40BC-4B8E-8551-A7169326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93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2289-ABDE-4FBF-B2C8-78566704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C7949-69E1-4856-B695-74A8D85A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468D9-237E-4DF3-A4C0-4E54F4C6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235AE-5FBC-408F-86DF-2798413C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8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1A5B4-B528-4CF0-8167-0F413274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EDC58-9392-4575-A618-D3BE4CC6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9A084-2062-411D-B2D6-41836B0B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9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0054-A22A-4BBC-B2E0-FE27E49B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D37A-A5A6-4B70-BFFA-FFF301B9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C2216-433A-4109-8031-5C8F13242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68F63-056F-4BC5-B1EB-F2E7F9A4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AAF6F-3532-4F59-8A3D-12297D31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4AA95-A999-43AF-A9C8-956BEA76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82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8C1-E184-4381-B2AE-665326E1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8BA11-46D1-40B4-A443-911ED6497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F2193-F877-4A75-8C9B-095D77642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D391D-E944-4ECA-AA66-34FE1A06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FEE5-0AD4-4404-9DF5-44165CD6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CF176-F7DE-4FE0-B6C8-1EC42EC0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53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D48FD-E9DA-425B-BCE0-04E2A81C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736D3-05BA-4A2D-8773-3B9BD444A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0B055-3002-4234-8411-AACBF6B4D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86E9-FC8A-4002-919F-A6BA748E8D5C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D721-FAA1-4AE0-AA1A-FFD4D58C2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EACA6-E84C-4B82-A604-CB5174E17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CA9F-6CA1-4B9C-B74F-21114D9F0E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60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ssell.davidson@haileybury.com.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8C0D06D-04A0-4D90-A8B2-1074E2730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t="16650" r="39329" b="34846"/>
          <a:stretch/>
        </p:blipFill>
        <p:spPr bwMode="auto">
          <a:xfrm>
            <a:off x="10538317" y="4499739"/>
            <a:ext cx="1677377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8B0EBBE-FEDB-4E1D-A7E1-683CE3F80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12653" r="33547" b="21799"/>
          <a:stretch/>
        </p:blipFill>
        <p:spPr bwMode="auto">
          <a:xfrm>
            <a:off x="8795656" y="4499739"/>
            <a:ext cx="1742662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455FD05-AF5D-4A08-A6A8-649194F7D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0" t="6666" r="7866" b="49996"/>
          <a:stretch/>
        </p:blipFill>
        <p:spPr bwMode="auto">
          <a:xfrm>
            <a:off x="5998030" y="4967931"/>
            <a:ext cx="2797626" cy="18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36135-5556-4C37-8D8E-D1563901E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4631" r="17030" b="25590"/>
          <a:stretch/>
        </p:blipFill>
        <p:spPr bwMode="auto">
          <a:xfrm>
            <a:off x="10538317" y="0"/>
            <a:ext cx="1691623" cy="25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149E921-4E3C-4273-A11F-EB610715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95" y="0"/>
            <a:ext cx="1738249" cy="26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D7C2CA-BB2F-468A-99CE-25F4E2098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 bwMode="auto">
          <a:xfrm>
            <a:off x="6709595" y="-18011"/>
            <a:ext cx="2094900" cy="25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F095EB-284F-4F28-8EB6-FB10224BF968}"/>
              </a:ext>
            </a:extLst>
          </p:cNvPr>
          <p:cNvSpPr/>
          <p:nvPr/>
        </p:nvSpPr>
        <p:spPr>
          <a:xfrm>
            <a:off x="5921830" y="-241300"/>
            <a:ext cx="6308110" cy="7340600"/>
          </a:xfrm>
          <a:prstGeom prst="rect">
            <a:avLst/>
          </a:prstGeom>
          <a:solidFill>
            <a:srgbClr val="12264B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2" descr="Image result for blue background">
            <a:extLst>
              <a:ext uri="{FF2B5EF4-FFF2-40B4-BE49-F238E27FC236}">
                <a16:creationId xmlns:a16="http://schemas.microsoft.com/office/drawing/2014/main" id="{664EE4F1-D545-4525-BC1A-91A1DCD7E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88" b="12477"/>
          <a:stretch/>
        </p:blipFill>
        <p:spPr bwMode="auto">
          <a:xfrm rot="21030538">
            <a:off x="5306080" y="1926123"/>
            <a:ext cx="7270050" cy="3153266"/>
          </a:xfrm>
          <a:prstGeom prst="rect">
            <a:avLst/>
          </a:prstGeom>
          <a:noFill/>
          <a:effectLst>
            <a:outerShdw blurRad="2159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BDECD2-7902-4579-A60A-F2C905C1AEDB}"/>
              </a:ext>
            </a:extLst>
          </p:cNvPr>
          <p:cNvSpPr/>
          <p:nvPr/>
        </p:nvSpPr>
        <p:spPr>
          <a:xfrm rot="21015497">
            <a:off x="5592344" y="1902226"/>
            <a:ext cx="7003162" cy="3148693"/>
          </a:xfrm>
          <a:prstGeom prst="rect">
            <a:avLst/>
          </a:prstGeom>
          <a:solidFill>
            <a:srgbClr val="12264B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9F2AA7F-4476-4752-865B-0A0799C4E5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8" b="21941"/>
          <a:stretch/>
        </p:blipFill>
        <p:spPr>
          <a:xfrm rot="21032761">
            <a:off x="8578141" y="1632460"/>
            <a:ext cx="4010026" cy="31532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DD9CE1-1D11-4E7E-B5CB-D2E0053499CA}"/>
              </a:ext>
            </a:extLst>
          </p:cNvPr>
          <p:cNvSpPr/>
          <p:nvPr/>
        </p:nvSpPr>
        <p:spPr>
          <a:xfrm rot="678201">
            <a:off x="-658076" y="-959683"/>
            <a:ext cx="7562383" cy="8378348"/>
          </a:xfrm>
          <a:prstGeom prst="rect">
            <a:avLst/>
          </a:prstGeom>
          <a:solidFill>
            <a:srgbClr val="12264B"/>
          </a:solidFill>
          <a:ln>
            <a:noFill/>
          </a:ln>
          <a:effectLst>
            <a:outerShdw blurRad="2286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888D6BC-27ED-4C8C-B8A5-AC378FD737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814413"/>
            <a:ext cx="1326952" cy="166176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404EEA5-2F98-4FD9-9420-0B855DF37C22}"/>
              </a:ext>
            </a:extLst>
          </p:cNvPr>
          <p:cNvSpPr txBox="1">
            <a:spLocks/>
          </p:cNvSpPr>
          <p:nvPr/>
        </p:nvSpPr>
        <p:spPr>
          <a:xfrm>
            <a:off x="802424" y="3028483"/>
            <a:ext cx="6482645" cy="879772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spc="30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AFLSE Coaching	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3F4890-03AD-426E-AB0B-0DB4811F096C}"/>
              </a:ext>
            </a:extLst>
          </p:cNvPr>
          <p:cNvSpPr txBox="1">
            <a:spLocks/>
          </p:cNvSpPr>
          <p:nvPr/>
        </p:nvSpPr>
        <p:spPr>
          <a:xfrm>
            <a:off x="805382" y="5738271"/>
            <a:ext cx="6482645" cy="879772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AFL South East</a:t>
            </a:r>
          </a:p>
          <a:p>
            <a:r>
              <a:rPr lang="en-AU" sz="14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Casey Fields, Cranbourne East VIC 3977  |</a:t>
            </a:r>
            <a:endParaRPr lang="en-US" sz="1400" b="0" dirty="0">
              <a:solidFill>
                <a:schemeClr val="bg1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27C92A-203D-4BF5-AF2F-CA365B4D3C35}"/>
              </a:ext>
            </a:extLst>
          </p:cNvPr>
          <p:cNvCxnSpPr>
            <a:cxnSpLocks/>
          </p:cNvCxnSpPr>
          <p:nvPr/>
        </p:nvCxnSpPr>
        <p:spPr>
          <a:xfrm>
            <a:off x="793923" y="2889487"/>
            <a:ext cx="6311900" cy="0"/>
          </a:xfrm>
          <a:prstGeom prst="line">
            <a:avLst/>
          </a:prstGeom>
          <a:ln>
            <a:gradFill flip="none" rotWithShape="1">
              <a:gsLst>
                <a:gs pos="8000">
                  <a:srgbClr val="1E2D5C"/>
                </a:gs>
                <a:gs pos="75000">
                  <a:srgbClr val="828AA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6515E83F-F666-4AA3-B4DA-FDCAF8F66540}"/>
              </a:ext>
            </a:extLst>
          </p:cNvPr>
          <p:cNvSpPr txBox="1">
            <a:spLocks/>
          </p:cNvSpPr>
          <p:nvPr/>
        </p:nvSpPr>
        <p:spPr>
          <a:xfrm>
            <a:off x="793923" y="3355608"/>
            <a:ext cx="6482645" cy="879772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Wednesday 26 March, 2025</a:t>
            </a:r>
          </a:p>
          <a:p>
            <a:endParaRPr lang="en-AU" sz="2000" b="0" dirty="0">
              <a:solidFill>
                <a:schemeClr val="bg1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Russell Davidson</a:t>
            </a:r>
          </a:p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Head of Senior Umpiring</a:t>
            </a:r>
          </a:p>
        </p:txBody>
      </p:sp>
    </p:spTree>
    <p:extLst>
      <p:ext uri="{BB962C8B-B14F-4D97-AF65-F5344CB8AC3E}">
        <p14:creationId xmlns:p14="http://schemas.microsoft.com/office/powerpoint/2010/main" val="28314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14"/>
    </mc:Choice>
    <mc:Fallback xmlns="">
      <p:transition spd="slow" advTm="819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440E3-E9E4-62B4-D925-C413E4BB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EBB6E-D725-1A03-40B1-4C605CF9736F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74ABA1B-C385-8706-7A50-D55A61BC143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CF7FDD-84C6-FD25-ABF2-86E2A64F2B17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2BE8D5-CA19-0BC8-95D4-5A9ACD040B30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Sportsguage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feedback</a:t>
            </a:r>
          </a:p>
          <a:p>
            <a:pPr lvl="2"/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Decision making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Positioning (angles, handovers, support positioning)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Skills and Movement (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Workrate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, holding vision, anticipation)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Match Management (set kick, communication, management of incidents)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Values (attitude, positive engagement with panel, presentation)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work on this together, On Target, Performing well.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FF3E07-C5CF-762A-8C07-66942C969E4C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AC23B2D-DFD0-F68B-49E9-B08A9C16DE6F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FEEDBACK 2025</a:t>
            </a:r>
          </a:p>
        </p:txBody>
      </p:sp>
    </p:spTree>
    <p:extLst>
      <p:ext uri="{BB962C8B-B14F-4D97-AF65-F5344CB8AC3E}">
        <p14:creationId xmlns:p14="http://schemas.microsoft.com/office/powerpoint/2010/main" val="52128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42CEA-CA62-5607-5C25-8D0C98E62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618A37-0868-FD2D-CE5D-79557D8D1D4C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8EA889D4-5ED7-991B-CC6E-ECFA6679AA27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4D8B44-C3AA-657A-93EA-B20AA6D81904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AF2A7F-6829-F0C1-6058-E50CDA76D42A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Modules</a:t>
            </a:r>
          </a:p>
          <a:p>
            <a:pPr marL="571500" indent="-571500">
              <a:buFontTx/>
              <a:buChar char="-"/>
            </a:pPr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Availability</a:t>
            </a:r>
          </a:p>
          <a:p>
            <a:pPr marL="571500" indent="-571500">
              <a:buFontTx/>
              <a:buChar char="-"/>
            </a:pPr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Take responsibility</a:t>
            </a:r>
          </a:p>
          <a:p>
            <a:pPr marL="571500" indent="-571500">
              <a:buFontTx/>
              <a:buChar char="-"/>
            </a:pPr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HUDL</a:t>
            </a:r>
          </a:p>
          <a:p>
            <a:pPr marL="571500" indent="-571500">
              <a:buFontTx/>
              <a:buChar char="-"/>
            </a:pPr>
            <a:r>
              <a:rPr lang="en-AU" sz="400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Communication</a:t>
            </a:r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A4B5F-8EF9-C477-365F-7C816F2A502B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ADMINISTRATION</a:t>
            </a:r>
            <a:endParaRPr lang="en-AU" sz="3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E98D02-FE22-BB7C-2B11-91B7E1AD31D4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Russell Davidson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Head of Senior Umpiring and Field Umpires Coach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3"/>
              </a:rPr>
              <a:t>Russell.davidson@haileybury.com.au</a:t>
            </a:r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0409 948 268</a:t>
            </a:r>
          </a:p>
          <a:p>
            <a:endParaRPr lang="en-AU" sz="40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23352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Game Plan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Protect the ball player.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800" b="1" dirty="0">
                <a:cs typeface="Arial" panose="020B0604020202020204" pitchFamily="34" charset="0"/>
              </a:rPr>
              <a:t>Work for the team</a:t>
            </a:r>
            <a:r>
              <a:rPr lang="en-US" sz="4800" dirty="0">
                <a:cs typeface="Arial" panose="020B0604020202020204" pitchFamily="34" charset="0"/>
              </a:rPr>
              <a:t>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b="1" dirty="0">
                <a:cs typeface="Arial" panose="020B0604020202020204" pitchFamily="34" charset="0"/>
              </a:rPr>
              <a:t>Do the one percenters</a:t>
            </a:r>
            <a:r>
              <a:rPr lang="en-US" sz="4000" dirty="0">
                <a:cs typeface="Arial" panose="020B0604020202020204" pitchFamily="34" charset="0"/>
              </a:rPr>
              <a:t>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Take control when needed.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Blend into the game.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Have Fun (before, during and after match).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Finals Criteria March 2024</a:t>
            </a:r>
          </a:p>
        </p:txBody>
      </p:sp>
    </p:spTree>
    <p:extLst>
      <p:ext uri="{BB962C8B-B14F-4D97-AF65-F5344CB8AC3E}">
        <p14:creationId xmlns:p14="http://schemas.microsoft.com/office/powerpoint/2010/main" val="62578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On Field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Decisional accuracy (pays only major and obvious free kicks)</a:t>
            </a:r>
            <a:endParaRPr lang="en-AU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Match management (takes appropriate action, especially at set plays and volatile situations)</a:t>
            </a:r>
            <a:endParaRPr lang="en-AU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Implements the game plan appropriately (Protect the ball player; work for the team; works hard/ gets the one percenters; takes control when needed; blend into the game)</a:t>
            </a:r>
          </a:p>
          <a:p>
            <a:pPr lvl="0"/>
            <a:endParaRPr lang="en-AU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Consistent effort (strong work rate; change of pace; consistently in the best position to adjudicate.)</a:t>
            </a:r>
            <a:endParaRPr lang="en-AU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Appropriate communication (to players, officials and members of our team)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COACHING FINALS CRITERIA</a:t>
            </a:r>
          </a:p>
        </p:txBody>
      </p:sp>
    </p:spTree>
    <p:extLst>
      <p:ext uri="{BB962C8B-B14F-4D97-AF65-F5344CB8AC3E}">
        <p14:creationId xmlns:p14="http://schemas.microsoft.com/office/powerpoint/2010/main" val="234952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Off Field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Has made themselves available for selection on a regular basis.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Regular attendance at pre-season training and coaching.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Regular attendance at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effort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during in-season training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Commitment to your fitness (training on off days)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Regular attendance at and participation in coaching sessions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Presentation (off and on the field; punctuality)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Coachability (putting into practice feedback from coaches and following instructions)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Commitment to umpiring in the AFLSE and with SUA.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Positive representation of the AFLSE and SUA brands.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Teamwork (commitment to the umpiring team on the day and the group as a whole)</a:t>
            </a:r>
            <a:endParaRPr lang="en-AU" sz="2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Appropriate communication when unable to attend training, coaching or to umpire</a:t>
            </a:r>
            <a:endParaRPr lang="en-AU" sz="240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COACHING FINALS CRITERIA</a:t>
            </a:r>
          </a:p>
        </p:txBody>
      </p:sp>
    </p:spTree>
    <p:extLst>
      <p:ext uri="{BB962C8B-B14F-4D97-AF65-F5344CB8AC3E}">
        <p14:creationId xmlns:p14="http://schemas.microsoft.com/office/powerpoint/2010/main" val="348965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08D43-F4DF-E5DA-C9E2-C0D2CB4BF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36E72F-7264-C8B9-14A6-F3DA35E8987F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EF00E2A-97EA-3E31-D2BD-3B3AF0148792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BE4B9F-1DCD-D549-1015-4689E96C4501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F8C730-42DA-B3DB-15BE-09B1F9BA580E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Senior umpires to double up on 2 occasions throughout the season (if required).</a:t>
            </a:r>
          </a:p>
          <a:p>
            <a:pPr lvl="0"/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Senior squad umpires to assist with women’s matches throughout the season if required.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Queensland umpire exchange (criteria)</a:t>
            </a:r>
            <a:endParaRPr lang="en-AU" b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9987A-A2A4-E7AC-AFB6-C25F37F5D7FF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08B1D8-C8D7-7FE7-FC49-F4963675A82F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302789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Finals Appointments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dirty="0">
                <a:solidFill>
                  <a:schemeClr val="tx1"/>
                </a:solidFill>
                <a:latin typeface="+mn-lt"/>
              </a:rPr>
              <a:t>Senior and Reserve GF’s</a:t>
            </a:r>
          </a:p>
          <a:p>
            <a:r>
              <a:rPr lang="en-AU" sz="2800" dirty="0">
                <a:solidFill>
                  <a:schemeClr val="tx1"/>
                </a:solidFill>
                <a:latin typeface="+mn-lt"/>
              </a:rPr>
              <a:t>To be awarded to the top 12 umpires based on rankings as determined during the season and in the finals. </a:t>
            </a:r>
          </a:p>
          <a:p>
            <a:r>
              <a:rPr lang="en-AU" sz="28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r>
              <a:rPr lang="en-AU" sz="2800" dirty="0">
                <a:solidFill>
                  <a:schemeClr val="tx1"/>
                </a:solidFill>
                <a:latin typeface="+mn-lt"/>
              </a:rPr>
              <a:t>Umpires 1-3 : </a:t>
            </a:r>
            <a:r>
              <a:rPr lang="en-AU" sz="2800" dirty="0" err="1">
                <a:solidFill>
                  <a:schemeClr val="tx1"/>
                </a:solidFill>
                <a:latin typeface="+mn-lt"/>
              </a:rPr>
              <a:t>Div</a:t>
            </a:r>
            <a:r>
              <a:rPr lang="en-AU" sz="2800" dirty="0">
                <a:solidFill>
                  <a:schemeClr val="tx1"/>
                </a:solidFill>
                <a:latin typeface="+mn-lt"/>
              </a:rPr>
              <a:t> 1 Senior GF</a:t>
            </a:r>
          </a:p>
          <a:p>
            <a:r>
              <a:rPr lang="en-AU" sz="2800" dirty="0">
                <a:solidFill>
                  <a:schemeClr val="tx1"/>
                </a:solidFill>
                <a:latin typeface="+mn-lt"/>
              </a:rPr>
              <a:t>Umpires 4-6 : </a:t>
            </a:r>
            <a:r>
              <a:rPr lang="en-AU" sz="2800" dirty="0" err="1">
                <a:solidFill>
                  <a:schemeClr val="tx1"/>
                </a:solidFill>
                <a:latin typeface="+mn-lt"/>
              </a:rPr>
              <a:t>Div</a:t>
            </a:r>
            <a:r>
              <a:rPr lang="en-AU" sz="2800" dirty="0">
                <a:solidFill>
                  <a:schemeClr val="tx1"/>
                </a:solidFill>
                <a:latin typeface="+mn-lt"/>
              </a:rPr>
              <a:t> 2 Senior GF</a:t>
            </a:r>
          </a:p>
          <a:p>
            <a:r>
              <a:rPr lang="en-AU" sz="2800" dirty="0">
                <a:solidFill>
                  <a:schemeClr val="tx1"/>
                </a:solidFill>
                <a:latin typeface="+mn-lt"/>
              </a:rPr>
              <a:t>Umpires 7-9 : </a:t>
            </a:r>
            <a:r>
              <a:rPr lang="en-AU" sz="2800" dirty="0" err="1">
                <a:solidFill>
                  <a:schemeClr val="tx1"/>
                </a:solidFill>
                <a:latin typeface="+mn-lt"/>
              </a:rPr>
              <a:t>Div</a:t>
            </a:r>
            <a:r>
              <a:rPr lang="en-AU" sz="2800" dirty="0">
                <a:solidFill>
                  <a:schemeClr val="tx1"/>
                </a:solidFill>
                <a:latin typeface="+mn-lt"/>
              </a:rPr>
              <a:t> 1 Reserves GF</a:t>
            </a:r>
          </a:p>
          <a:p>
            <a:r>
              <a:rPr lang="en-AU" sz="2800" dirty="0">
                <a:solidFill>
                  <a:schemeClr val="tx1"/>
                </a:solidFill>
                <a:latin typeface="+mn-lt"/>
              </a:rPr>
              <a:t>Umpires 10-12 : </a:t>
            </a:r>
            <a:r>
              <a:rPr lang="en-AU" sz="2800" dirty="0" err="1">
                <a:solidFill>
                  <a:schemeClr val="tx1"/>
                </a:solidFill>
                <a:latin typeface="+mn-lt"/>
              </a:rPr>
              <a:t>Div</a:t>
            </a:r>
            <a:r>
              <a:rPr lang="en-AU" sz="2800" dirty="0">
                <a:solidFill>
                  <a:schemeClr val="tx1"/>
                </a:solidFill>
                <a:latin typeface="+mn-lt"/>
              </a:rPr>
              <a:t> 2 Reserves GF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COACHING FINALS CRITERIA</a:t>
            </a:r>
          </a:p>
        </p:txBody>
      </p:sp>
    </p:spTree>
    <p:extLst>
      <p:ext uri="{BB962C8B-B14F-4D97-AF65-F5344CB8AC3E}">
        <p14:creationId xmlns:p14="http://schemas.microsoft.com/office/powerpoint/2010/main" val="7459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Finals Appointments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Under 19 GF’s</a:t>
            </a: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To be awarded to the top 6 Development umpires based on rankings as determined during the season.</a:t>
            </a: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A Development umpire is defined as one or more of the following;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In his/her 1</a:t>
            </a:r>
            <a:r>
              <a:rPr lang="en-AU" sz="24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AU" sz="2400" dirty="0">
                <a:solidFill>
                  <a:schemeClr val="tx1"/>
                </a:solidFill>
                <a:latin typeface="+mn-lt"/>
              </a:rPr>
              <a:t>/2</a:t>
            </a:r>
            <a:r>
              <a:rPr lang="en-AU" sz="24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AU" sz="2400" dirty="0">
                <a:solidFill>
                  <a:schemeClr val="tx1"/>
                </a:solidFill>
                <a:latin typeface="+mn-lt"/>
              </a:rPr>
              <a:t> year of senior football.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In his/her 1</a:t>
            </a:r>
            <a:r>
              <a:rPr lang="en-AU" sz="24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AU" sz="2400" dirty="0">
                <a:solidFill>
                  <a:schemeClr val="tx1"/>
                </a:solidFill>
                <a:latin typeface="+mn-lt"/>
              </a:rPr>
              <a:t> / 2</a:t>
            </a:r>
            <a:r>
              <a:rPr lang="en-AU" sz="24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AU" sz="2400" dirty="0">
                <a:solidFill>
                  <a:schemeClr val="tx1"/>
                </a:solidFill>
                <a:latin typeface="+mn-lt"/>
              </a:rPr>
              <a:t> year of umpiring.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Has the potential to progress to the VFL in the next 1-3 years.</a:t>
            </a:r>
          </a:p>
          <a:p>
            <a:endParaRPr lang="en-AU" sz="2400" dirty="0">
              <a:solidFill>
                <a:schemeClr val="tx1"/>
              </a:solidFill>
              <a:latin typeface="+mn-lt"/>
            </a:endParaRP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If a Development Umpire is ranked in the top 12, he/she may officiate in a senior or reserve GF</a:t>
            </a:r>
            <a:r>
              <a:rPr lang="en-AU" sz="2400" dirty="0">
                <a:latin typeface="+mn-lt"/>
              </a:rPr>
              <a:t>.</a:t>
            </a:r>
          </a:p>
          <a:p>
            <a:pPr lvl="0"/>
            <a:endParaRPr lang="en-AU" sz="2400" dirty="0">
              <a:latin typeface="+mn-lt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COACHING FINALS CRITERIA</a:t>
            </a:r>
          </a:p>
        </p:txBody>
      </p:sp>
    </p:spTree>
    <p:extLst>
      <p:ext uri="{BB962C8B-B14F-4D97-AF65-F5344CB8AC3E}">
        <p14:creationId xmlns:p14="http://schemas.microsoft.com/office/powerpoint/2010/main" val="280674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Finals Appointments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Women’s GF’s</a:t>
            </a: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To be awarded to umpires who display the following;</a:t>
            </a:r>
          </a:p>
          <a:p>
            <a:r>
              <a:rPr lang="en-AU" sz="24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A commitment to the AFLSE Women’s competition.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Regular </a:t>
            </a:r>
            <a:r>
              <a:rPr lang="en-AU" sz="2400" dirty="0" err="1">
                <a:solidFill>
                  <a:schemeClr val="tx1"/>
                </a:solidFill>
                <a:latin typeface="+mn-lt"/>
              </a:rPr>
              <a:t>attendence</a:t>
            </a:r>
            <a:r>
              <a:rPr lang="en-AU" sz="2400" dirty="0">
                <a:solidFill>
                  <a:schemeClr val="tx1"/>
                </a:solidFill>
                <a:latin typeface="+mn-lt"/>
              </a:rPr>
              <a:t> at training.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Regularly take responsibility for their learning.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Accept feedback in a positive manner.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Are unlikely to be considered for senior, reserve or u/19 GF’s.</a:t>
            </a:r>
          </a:p>
          <a:p>
            <a:pPr lvl="0"/>
            <a:endParaRPr lang="en-AU" sz="2400" dirty="0">
              <a:latin typeface="+mn-lt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COACHING FINALS CRITERIA</a:t>
            </a:r>
          </a:p>
        </p:txBody>
      </p:sp>
    </p:spTree>
    <p:extLst>
      <p:ext uri="{BB962C8B-B14F-4D97-AF65-F5344CB8AC3E}">
        <p14:creationId xmlns:p14="http://schemas.microsoft.com/office/powerpoint/2010/main" val="374965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BABFC-8076-989A-80F2-9A7DD9852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991944-938E-C35B-B0C3-9C6CD47C8A5F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649BAB7-4881-E65C-C2C5-F6F64A409FBA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99769D-C54F-EC27-70CB-5B653D4959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D6C8D4-E2A7-180B-F27C-B883E61464CA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AU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Senior Field Squad</a:t>
            </a:r>
          </a:p>
          <a:p>
            <a:pPr lvl="0"/>
            <a:r>
              <a:rPr lang="en-AU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Russell Davidson</a:t>
            </a:r>
          </a:p>
          <a:p>
            <a:pPr lvl="0"/>
            <a:r>
              <a:rPr lang="en-AU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Wes Mann</a:t>
            </a:r>
          </a:p>
          <a:p>
            <a:pPr lvl="0"/>
            <a:r>
              <a:rPr lang="en-AU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Rowan Sawers</a:t>
            </a:r>
          </a:p>
          <a:p>
            <a:pPr lvl="0"/>
            <a:r>
              <a:rPr lang="en-AU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Tony Hales</a:t>
            </a:r>
          </a:p>
          <a:p>
            <a:pPr lvl="0"/>
            <a:r>
              <a:rPr lang="en-AU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Peter Marshall</a:t>
            </a:r>
          </a:p>
          <a:p>
            <a:pPr lvl="0"/>
            <a:endParaRPr lang="en-AU" sz="28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r>
              <a:rPr lang="en-AU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Rookie Squad</a:t>
            </a:r>
          </a:p>
          <a:p>
            <a:pPr lvl="0"/>
            <a:r>
              <a:rPr lang="en-AU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Peter Bailey</a:t>
            </a:r>
          </a:p>
          <a:p>
            <a:pPr lvl="0"/>
            <a:r>
              <a:rPr lang="en-AU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Rob Hansen</a:t>
            </a:r>
          </a:p>
          <a:p>
            <a:pPr lvl="0"/>
            <a:endParaRPr lang="en-AU" sz="2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r>
              <a:rPr lang="en-AU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* Rookie and Senior squads coach separately on last Wed of each month.</a:t>
            </a:r>
          </a:p>
          <a:p>
            <a:pPr lvl="2"/>
            <a:endParaRPr lang="en-A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1C463-2B6E-5D2A-646E-6BD5C61934D0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6B24CC-06A1-F95D-45B8-E3941390A9B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COACHING 2025</a:t>
            </a:r>
          </a:p>
        </p:txBody>
      </p:sp>
    </p:spTree>
    <p:extLst>
      <p:ext uri="{BB962C8B-B14F-4D97-AF65-F5344CB8AC3E}">
        <p14:creationId xmlns:p14="http://schemas.microsoft.com/office/powerpoint/2010/main" val="311177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19DD3E856CF46AF665C83F448EC7C" ma:contentTypeVersion="14" ma:contentTypeDescription="Create a new document." ma:contentTypeScope="" ma:versionID="89496bafe528d24871243d4dd64ba642">
  <xsd:schema xmlns:xsd="http://www.w3.org/2001/XMLSchema" xmlns:xs="http://www.w3.org/2001/XMLSchema" xmlns:p="http://schemas.microsoft.com/office/2006/metadata/properties" xmlns:ns3="0f9433f6-c74e-4ffa-bbf0-aa52731827c0" xmlns:ns4="ea36e024-8a11-489e-9dd1-a020e68137cf" targetNamespace="http://schemas.microsoft.com/office/2006/metadata/properties" ma:root="true" ma:fieldsID="e01be8b524c0141db2a5f30b68fdeb57" ns3:_="" ns4:_="">
    <xsd:import namespace="0f9433f6-c74e-4ffa-bbf0-aa52731827c0"/>
    <xsd:import namespace="ea36e024-8a11-489e-9dd1-a020e68137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433f6-c74e-4ffa-bbf0-aa52731827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6e024-8a11-489e-9dd1-a020e681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C1A548-7FF0-4801-A207-7865044BB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433f6-c74e-4ffa-bbf0-aa52731827c0"/>
    <ds:schemaRef ds:uri="ea36e024-8a11-489e-9dd1-a020e6813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571114-BDCE-485F-8A14-C40586C9B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55AEC-3092-4FBA-9322-B91152C86884}">
  <ds:schemaRefs>
    <ds:schemaRef ds:uri="http://purl.org/dc/dcmitype/"/>
    <ds:schemaRef ds:uri="http://purl.org/dc/elements/1.1/"/>
    <ds:schemaRef ds:uri="http://schemas.openxmlformats.org/package/2006/metadata/core-properties"/>
    <ds:schemaRef ds:uri="0f9433f6-c74e-4ffa-bbf0-aa52731827c0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ea36e024-8a11-489e-9dd1-a020e68137c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28494</TotalTime>
  <Words>688</Words>
  <Application>Microsoft Office PowerPoint</Application>
  <PresentationFormat>Widescreen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samjdownie@gmail.com</dc:creator>
  <cp:lastModifiedBy>Russell Davidson</cp:lastModifiedBy>
  <cp:revision>1249</cp:revision>
  <cp:lastPrinted>2021-12-06T06:08:42Z</cp:lastPrinted>
  <dcterms:created xsi:type="dcterms:W3CDTF">2019-10-08T00:47:24Z</dcterms:created>
  <dcterms:modified xsi:type="dcterms:W3CDTF">2025-03-24T22:53:18Z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0x01010011619DD3E856CF46AF665C83F448EC7C</vt:lpwstr>
  </property>
</Properties>
</file>