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873" r:id="rId5"/>
    <p:sldId id="906" r:id="rId6"/>
    <p:sldId id="908" r:id="rId7"/>
    <p:sldId id="907" r:id="rId8"/>
    <p:sldId id="909" r:id="rId9"/>
    <p:sldId id="910" r:id="rId10"/>
    <p:sldId id="911" r:id="rId11"/>
    <p:sldId id="912" r:id="rId12"/>
    <p:sldId id="888" r:id="rId13"/>
    <p:sldId id="668" r:id="rId14"/>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64B"/>
    <a:srgbClr val="374353"/>
    <a:srgbClr val="B6BBC3"/>
    <a:srgbClr val="333F50"/>
    <a:srgbClr val="46566E"/>
    <a:srgbClr val="5E7494"/>
    <a:srgbClr val="3C3D56"/>
    <a:srgbClr val="57587C"/>
    <a:srgbClr val="6B82A1"/>
    <a:srgbClr val="888A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95887" autoAdjust="0"/>
  </p:normalViewPr>
  <p:slideViewPr>
    <p:cSldViewPr snapToGrid="0">
      <p:cViewPr varScale="1">
        <p:scale>
          <a:sx n="70" d="100"/>
          <a:sy n="70" d="100"/>
        </p:scale>
        <p:origin x="172" y="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ssell Davidson" userId="91dd91cd-4a67-4a8d-8885-174b1ed3054c" providerId="ADAL" clId="{B8277617-D3C9-4FA8-9BE6-1A3D1D92CB6F}"/>
    <pc:docChg chg="delSld">
      <pc:chgData name="Russell Davidson" userId="91dd91cd-4a67-4a8d-8885-174b1ed3054c" providerId="ADAL" clId="{B8277617-D3C9-4FA8-9BE6-1A3D1D92CB6F}" dt="2025-03-22T21:57:39.155" v="6" actId="47"/>
      <pc:docMkLst>
        <pc:docMk/>
      </pc:docMkLst>
      <pc:sldChg chg="del">
        <pc:chgData name="Russell Davidson" userId="91dd91cd-4a67-4a8d-8885-174b1ed3054c" providerId="ADAL" clId="{B8277617-D3C9-4FA8-9BE6-1A3D1D92CB6F}" dt="2025-03-22T21:57:28.654" v="0" actId="47"/>
        <pc:sldMkLst>
          <pc:docMk/>
          <pc:sldMk cId="2769942372" sldId="862"/>
        </pc:sldMkLst>
      </pc:sldChg>
      <pc:sldChg chg="del">
        <pc:chgData name="Russell Davidson" userId="91dd91cd-4a67-4a8d-8885-174b1ed3054c" providerId="ADAL" clId="{B8277617-D3C9-4FA8-9BE6-1A3D1D92CB6F}" dt="2025-03-22T21:57:35.268" v="1" actId="47"/>
        <pc:sldMkLst>
          <pc:docMk/>
          <pc:sldMk cId="2740473476" sldId="898"/>
        </pc:sldMkLst>
      </pc:sldChg>
      <pc:sldChg chg="del">
        <pc:chgData name="Russell Davidson" userId="91dd91cd-4a67-4a8d-8885-174b1ed3054c" providerId="ADAL" clId="{B8277617-D3C9-4FA8-9BE6-1A3D1D92CB6F}" dt="2025-03-22T21:57:39.155" v="6" actId="47"/>
        <pc:sldMkLst>
          <pc:docMk/>
          <pc:sldMk cId="3464714224" sldId="905"/>
        </pc:sldMkLst>
      </pc:sldChg>
      <pc:sldChg chg="del">
        <pc:chgData name="Russell Davidson" userId="91dd91cd-4a67-4a8d-8885-174b1ed3054c" providerId="ADAL" clId="{B8277617-D3C9-4FA8-9BE6-1A3D1D92CB6F}" dt="2025-03-22T21:57:36.763" v="3" actId="47"/>
        <pc:sldMkLst>
          <pc:docMk/>
          <pc:sldMk cId="3412734287" sldId="913"/>
        </pc:sldMkLst>
      </pc:sldChg>
      <pc:sldChg chg="del">
        <pc:chgData name="Russell Davidson" userId="91dd91cd-4a67-4a8d-8885-174b1ed3054c" providerId="ADAL" clId="{B8277617-D3C9-4FA8-9BE6-1A3D1D92CB6F}" dt="2025-03-22T21:57:37.512" v="4" actId="47"/>
        <pc:sldMkLst>
          <pc:docMk/>
          <pc:sldMk cId="3126446378" sldId="914"/>
        </pc:sldMkLst>
      </pc:sldChg>
      <pc:sldChg chg="del">
        <pc:chgData name="Russell Davidson" userId="91dd91cd-4a67-4a8d-8885-174b1ed3054c" providerId="ADAL" clId="{B8277617-D3C9-4FA8-9BE6-1A3D1D92CB6F}" dt="2025-03-22T21:57:36.012" v="2" actId="47"/>
        <pc:sldMkLst>
          <pc:docMk/>
          <pc:sldMk cId="3301247210" sldId="915"/>
        </pc:sldMkLst>
      </pc:sldChg>
      <pc:sldChg chg="del">
        <pc:chgData name="Russell Davidson" userId="91dd91cd-4a67-4a8d-8885-174b1ed3054c" providerId="ADAL" clId="{B8277617-D3C9-4FA8-9BE6-1A3D1D92CB6F}" dt="2025-03-22T21:57:37.972" v="5" actId="47"/>
        <pc:sldMkLst>
          <pc:docMk/>
          <pc:sldMk cId="3890241031" sldId="9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7" cy="466913"/>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976334" y="0"/>
            <a:ext cx="3041967" cy="466913"/>
          </a:xfrm>
          <a:prstGeom prst="rect">
            <a:avLst/>
          </a:prstGeom>
        </p:spPr>
        <p:txBody>
          <a:bodyPr vert="horz" lIns="91440" tIns="45720" rIns="91440" bIns="45720" rtlCol="0"/>
          <a:lstStyle>
            <a:lvl1pPr algn="r">
              <a:defRPr sz="1200"/>
            </a:lvl1pPr>
          </a:lstStyle>
          <a:p>
            <a:fld id="{90625D45-2916-49DC-B739-3524AB4B2DC1}" type="datetimeFigureOut">
              <a:rPr lang="en-AU" smtClean="0"/>
              <a:t>23/03/2025</a:t>
            </a:fld>
            <a:endParaRPr lang="en-AU" dirty="0"/>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8839015"/>
            <a:ext cx="3041967" cy="46691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976334" y="8839015"/>
            <a:ext cx="3041967" cy="466912"/>
          </a:xfrm>
          <a:prstGeom prst="rect">
            <a:avLst/>
          </a:prstGeom>
        </p:spPr>
        <p:txBody>
          <a:bodyPr vert="horz" lIns="91440" tIns="45720" rIns="91440" bIns="45720" rtlCol="0" anchor="b"/>
          <a:lstStyle>
            <a:lvl1pPr algn="r">
              <a:defRPr sz="1200"/>
            </a:lvl1pPr>
          </a:lstStyle>
          <a:p>
            <a:fld id="{CD5FCB34-8163-4660-9E2C-A8A059F2BB6C}" type="slidenum">
              <a:rPr lang="en-AU" smtClean="0"/>
              <a:t>‹#›</a:t>
            </a:fld>
            <a:endParaRPr lang="en-AU" dirty="0"/>
          </a:p>
        </p:txBody>
      </p:sp>
    </p:spTree>
    <p:extLst>
      <p:ext uri="{BB962C8B-B14F-4D97-AF65-F5344CB8AC3E}">
        <p14:creationId xmlns:p14="http://schemas.microsoft.com/office/powerpoint/2010/main" val="3448883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37651-FD4A-9E49-FEA4-AD079CFA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0B069-CB2E-7FF1-A2BF-7508CD36B6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921059-AE90-61E3-1CC5-97A8CCE9F11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0647931-C847-D98E-CFB5-6B97F241C380}"/>
              </a:ext>
            </a:extLst>
          </p:cNvPr>
          <p:cNvSpPr>
            <a:spLocks noGrp="1"/>
          </p:cNvSpPr>
          <p:nvPr>
            <p:ph type="sldNum" sz="quarter" idx="5"/>
          </p:nvPr>
        </p:nvSpPr>
        <p:spPr/>
        <p:txBody>
          <a:bodyPr/>
          <a:lstStyle/>
          <a:p>
            <a:fld id="{CD5FCB34-8163-4660-9E2C-A8A059F2BB6C}" type="slidenum">
              <a:rPr lang="en-AU" smtClean="0"/>
              <a:t>1</a:t>
            </a:fld>
            <a:endParaRPr lang="en-AU" dirty="0"/>
          </a:p>
        </p:txBody>
      </p:sp>
    </p:spTree>
    <p:extLst>
      <p:ext uri="{BB962C8B-B14F-4D97-AF65-F5344CB8AC3E}">
        <p14:creationId xmlns:p14="http://schemas.microsoft.com/office/powerpoint/2010/main" val="2289032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D5FCB34-8163-4660-9E2C-A8A059F2BB6C}" type="slidenum">
              <a:rPr lang="en-AU" smtClean="0"/>
              <a:t>10</a:t>
            </a:fld>
            <a:endParaRPr lang="en-AU" dirty="0"/>
          </a:p>
        </p:txBody>
      </p:sp>
    </p:spTree>
    <p:extLst>
      <p:ext uri="{BB962C8B-B14F-4D97-AF65-F5344CB8AC3E}">
        <p14:creationId xmlns:p14="http://schemas.microsoft.com/office/powerpoint/2010/main" val="2041436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F5E31-A228-3B5E-7197-7C02F8BB19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C47B24-FA9A-589B-1CAF-B67BAFB72B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6753D4-4E4A-7CA4-5BB2-E5383767B95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246427C-189E-A25D-5EA1-274EE73F1420}"/>
              </a:ext>
            </a:extLst>
          </p:cNvPr>
          <p:cNvSpPr>
            <a:spLocks noGrp="1"/>
          </p:cNvSpPr>
          <p:nvPr>
            <p:ph type="sldNum" sz="quarter" idx="5"/>
          </p:nvPr>
        </p:nvSpPr>
        <p:spPr/>
        <p:txBody>
          <a:bodyPr/>
          <a:lstStyle/>
          <a:p>
            <a:fld id="{CD5FCB34-8163-4660-9E2C-A8A059F2BB6C}" type="slidenum">
              <a:rPr lang="en-AU" smtClean="0"/>
              <a:t>2</a:t>
            </a:fld>
            <a:endParaRPr lang="en-AU"/>
          </a:p>
        </p:txBody>
      </p:sp>
    </p:spTree>
    <p:extLst>
      <p:ext uri="{BB962C8B-B14F-4D97-AF65-F5344CB8AC3E}">
        <p14:creationId xmlns:p14="http://schemas.microsoft.com/office/powerpoint/2010/main" val="4065816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EA512-82AD-2C21-C28C-FB19949151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F60B2E-C977-DA36-30F9-B541B8333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1EE6AB-8E29-9923-4C3D-D522610810C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A53AA23-E875-38D7-6AB8-A3BF00992EBC}"/>
              </a:ext>
            </a:extLst>
          </p:cNvPr>
          <p:cNvSpPr>
            <a:spLocks noGrp="1"/>
          </p:cNvSpPr>
          <p:nvPr>
            <p:ph type="sldNum" sz="quarter" idx="5"/>
          </p:nvPr>
        </p:nvSpPr>
        <p:spPr/>
        <p:txBody>
          <a:bodyPr/>
          <a:lstStyle/>
          <a:p>
            <a:fld id="{CD5FCB34-8163-4660-9E2C-A8A059F2BB6C}" type="slidenum">
              <a:rPr lang="en-AU" smtClean="0"/>
              <a:t>3</a:t>
            </a:fld>
            <a:endParaRPr lang="en-AU"/>
          </a:p>
        </p:txBody>
      </p:sp>
    </p:spTree>
    <p:extLst>
      <p:ext uri="{BB962C8B-B14F-4D97-AF65-F5344CB8AC3E}">
        <p14:creationId xmlns:p14="http://schemas.microsoft.com/office/powerpoint/2010/main" val="264810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59298-468C-7A99-0C6E-73688CB9A6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58A7CA-3F23-03CB-AE2E-7C1FB84AC8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BABD03-EE69-0438-0904-F170E9643CE3}"/>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FB307A7A-05D7-BD9E-2DFD-86683872C60C}"/>
              </a:ext>
            </a:extLst>
          </p:cNvPr>
          <p:cNvSpPr>
            <a:spLocks noGrp="1"/>
          </p:cNvSpPr>
          <p:nvPr>
            <p:ph type="sldNum" sz="quarter" idx="5"/>
          </p:nvPr>
        </p:nvSpPr>
        <p:spPr/>
        <p:txBody>
          <a:bodyPr/>
          <a:lstStyle/>
          <a:p>
            <a:fld id="{CD5FCB34-8163-4660-9E2C-A8A059F2BB6C}" type="slidenum">
              <a:rPr lang="en-AU" smtClean="0"/>
              <a:t>4</a:t>
            </a:fld>
            <a:endParaRPr lang="en-AU"/>
          </a:p>
        </p:txBody>
      </p:sp>
    </p:spTree>
    <p:extLst>
      <p:ext uri="{BB962C8B-B14F-4D97-AF65-F5344CB8AC3E}">
        <p14:creationId xmlns:p14="http://schemas.microsoft.com/office/powerpoint/2010/main" val="3056045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87F1A-73D7-14C6-0D80-445B3CBE66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411A92-4576-09E1-DA28-8C0AC06567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50A4A2-ECEC-8463-391E-45901D870A6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826CA71-99F4-FFEE-480A-9D5E910ACF00}"/>
              </a:ext>
            </a:extLst>
          </p:cNvPr>
          <p:cNvSpPr>
            <a:spLocks noGrp="1"/>
          </p:cNvSpPr>
          <p:nvPr>
            <p:ph type="sldNum" sz="quarter" idx="5"/>
          </p:nvPr>
        </p:nvSpPr>
        <p:spPr/>
        <p:txBody>
          <a:bodyPr/>
          <a:lstStyle/>
          <a:p>
            <a:fld id="{CD5FCB34-8163-4660-9E2C-A8A059F2BB6C}" type="slidenum">
              <a:rPr lang="en-AU" smtClean="0"/>
              <a:t>5</a:t>
            </a:fld>
            <a:endParaRPr lang="en-AU"/>
          </a:p>
        </p:txBody>
      </p:sp>
    </p:spTree>
    <p:extLst>
      <p:ext uri="{BB962C8B-B14F-4D97-AF65-F5344CB8AC3E}">
        <p14:creationId xmlns:p14="http://schemas.microsoft.com/office/powerpoint/2010/main" val="1447475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75EC0-BCCB-7C8D-3D39-6D84589DE4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F54B23-601A-2F51-29FC-10CE41AB17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1F9348-691D-3D37-3457-88FFBD64FE13}"/>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635F933-30F4-BB5D-27BD-5707C9F434D6}"/>
              </a:ext>
            </a:extLst>
          </p:cNvPr>
          <p:cNvSpPr>
            <a:spLocks noGrp="1"/>
          </p:cNvSpPr>
          <p:nvPr>
            <p:ph type="sldNum" sz="quarter" idx="5"/>
          </p:nvPr>
        </p:nvSpPr>
        <p:spPr/>
        <p:txBody>
          <a:bodyPr/>
          <a:lstStyle/>
          <a:p>
            <a:fld id="{CD5FCB34-8163-4660-9E2C-A8A059F2BB6C}" type="slidenum">
              <a:rPr lang="en-AU" smtClean="0"/>
              <a:t>6</a:t>
            </a:fld>
            <a:endParaRPr lang="en-AU"/>
          </a:p>
        </p:txBody>
      </p:sp>
    </p:spTree>
    <p:extLst>
      <p:ext uri="{BB962C8B-B14F-4D97-AF65-F5344CB8AC3E}">
        <p14:creationId xmlns:p14="http://schemas.microsoft.com/office/powerpoint/2010/main" val="156719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F3598-25A4-4187-2C6B-4A6AED33B3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397396-AD00-B598-C036-BA301977C9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DB6EBB-82B3-A13B-9CBE-B91691119B1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1787EB86-8356-1C86-DE86-483B739F431E}"/>
              </a:ext>
            </a:extLst>
          </p:cNvPr>
          <p:cNvSpPr>
            <a:spLocks noGrp="1"/>
          </p:cNvSpPr>
          <p:nvPr>
            <p:ph type="sldNum" sz="quarter" idx="5"/>
          </p:nvPr>
        </p:nvSpPr>
        <p:spPr/>
        <p:txBody>
          <a:bodyPr/>
          <a:lstStyle/>
          <a:p>
            <a:fld id="{CD5FCB34-8163-4660-9E2C-A8A059F2BB6C}" type="slidenum">
              <a:rPr lang="en-AU" smtClean="0"/>
              <a:t>7</a:t>
            </a:fld>
            <a:endParaRPr lang="en-AU"/>
          </a:p>
        </p:txBody>
      </p:sp>
    </p:spTree>
    <p:extLst>
      <p:ext uri="{BB962C8B-B14F-4D97-AF65-F5344CB8AC3E}">
        <p14:creationId xmlns:p14="http://schemas.microsoft.com/office/powerpoint/2010/main" val="2320979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A6921-B8EB-2753-607F-217ABF2FB4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A64BC9-59AD-DFAE-A3AB-659DBB7D69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6F91B6-7DF5-98EE-7A4B-03EFE52DC5A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87A086F-C2B4-E176-5FB4-44F477BC3515}"/>
              </a:ext>
            </a:extLst>
          </p:cNvPr>
          <p:cNvSpPr>
            <a:spLocks noGrp="1"/>
          </p:cNvSpPr>
          <p:nvPr>
            <p:ph type="sldNum" sz="quarter" idx="5"/>
          </p:nvPr>
        </p:nvSpPr>
        <p:spPr/>
        <p:txBody>
          <a:bodyPr/>
          <a:lstStyle/>
          <a:p>
            <a:fld id="{CD5FCB34-8163-4660-9E2C-A8A059F2BB6C}" type="slidenum">
              <a:rPr lang="en-AU" smtClean="0"/>
              <a:t>8</a:t>
            </a:fld>
            <a:endParaRPr lang="en-AU"/>
          </a:p>
        </p:txBody>
      </p:sp>
    </p:spTree>
    <p:extLst>
      <p:ext uri="{BB962C8B-B14F-4D97-AF65-F5344CB8AC3E}">
        <p14:creationId xmlns:p14="http://schemas.microsoft.com/office/powerpoint/2010/main" val="2880270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D5FCB34-8163-4660-9E2C-A8A059F2BB6C}" type="slidenum">
              <a:rPr lang="en-AU" smtClean="0"/>
              <a:t>9</a:t>
            </a:fld>
            <a:endParaRPr lang="en-AU" dirty="0"/>
          </a:p>
        </p:txBody>
      </p:sp>
    </p:spTree>
    <p:extLst>
      <p:ext uri="{BB962C8B-B14F-4D97-AF65-F5344CB8AC3E}">
        <p14:creationId xmlns:p14="http://schemas.microsoft.com/office/powerpoint/2010/main" val="2041436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2C995-049E-4464-9994-1F4BCB06DB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4FEB073-7065-4B90-856D-F8275FFF36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213A30E-0C83-4EA0-AD67-02DE78C5CE1B}"/>
              </a:ext>
            </a:extLst>
          </p:cNvPr>
          <p:cNvSpPr>
            <a:spLocks noGrp="1"/>
          </p:cNvSpPr>
          <p:nvPr>
            <p:ph type="dt" sz="half" idx="10"/>
          </p:nvPr>
        </p:nvSpPr>
        <p:spPr/>
        <p:txBody>
          <a:bodyPr/>
          <a:lstStyle/>
          <a:p>
            <a:fld id="{651F86E9-FC8A-4002-919F-A6BA748E8D5C}" type="datetimeFigureOut">
              <a:rPr lang="en-AU" smtClean="0"/>
              <a:t>23/03/2025</a:t>
            </a:fld>
            <a:endParaRPr lang="en-AU" dirty="0"/>
          </a:p>
        </p:txBody>
      </p:sp>
      <p:sp>
        <p:nvSpPr>
          <p:cNvPr id="5" name="Footer Placeholder 4">
            <a:extLst>
              <a:ext uri="{FF2B5EF4-FFF2-40B4-BE49-F238E27FC236}">
                <a16:creationId xmlns:a16="http://schemas.microsoft.com/office/drawing/2014/main" id="{1B6C5C43-9C5D-417C-B033-FB6CAC316A3D}"/>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9014EB13-C1CA-4B57-B0C0-31EF10DC9A53}"/>
              </a:ext>
            </a:extLst>
          </p:cNvPr>
          <p:cNvSpPr>
            <a:spLocks noGrp="1"/>
          </p:cNvSpPr>
          <p:nvPr>
            <p:ph type="sldNum" sz="quarter" idx="12"/>
          </p:nvPr>
        </p:nvSpPr>
        <p:spPr/>
        <p:txBody>
          <a:bodyPr/>
          <a:lstStyle/>
          <a:p>
            <a:fld id="{1E5DCA9F-6CA1-4B9C-B74F-21114D9F0E3C}" type="slidenum">
              <a:rPr lang="en-AU" smtClean="0"/>
              <a:t>‹#›</a:t>
            </a:fld>
            <a:endParaRPr lang="en-AU" dirty="0"/>
          </a:p>
        </p:txBody>
      </p:sp>
    </p:spTree>
    <p:extLst>
      <p:ext uri="{BB962C8B-B14F-4D97-AF65-F5344CB8AC3E}">
        <p14:creationId xmlns:p14="http://schemas.microsoft.com/office/powerpoint/2010/main" val="365804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00E14-51C8-4226-B651-B9C605276ED3}"/>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27A03DC-B582-411F-92B2-9488FCDA54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1AAFFDF-02B1-46C8-A996-6082B9BCA66A}"/>
              </a:ext>
            </a:extLst>
          </p:cNvPr>
          <p:cNvSpPr>
            <a:spLocks noGrp="1"/>
          </p:cNvSpPr>
          <p:nvPr>
            <p:ph type="dt" sz="half" idx="10"/>
          </p:nvPr>
        </p:nvSpPr>
        <p:spPr/>
        <p:txBody>
          <a:bodyPr/>
          <a:lstStyle/>
          <a:p>
            <a:fld id="{651F86E9-FC8A-4002-919F-A6BA748E8D5C}" type="datetimeFigureOut">
              <a:rPr lang="en-AU" smtClean="0"/>
              <a:t>23/03/2025</a:t>
            </a:fld>
            <a:endParaRPr lang="en-AU" dirty="0"/>
          </a:p>
        </p:txBody>
      </p:sp>
      <p:sp>
        <p:nvSpPr>
          <p:cNvPr id="5" name="Footer Placeholder 4">
            <a:extLst>
              <a:ext uri="{FF2B5EF4-FFF2-40B4-BE49-F238E27FC236}">
                <a16:creationId xmlns:a16="http://schemas.microsoft.com/office/drawing/2014/main" id="{7497DEF1-8155-4CE5-9A33-978CCB9D087A}"/>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FAF72991-1B1C-498E-BC0A-BF6E86C4F5C0}"/>
              </a:ext>
            </a:extLst>
          </p:cNvPr>
          <p:cNvSpPr>
            <a:spLocks noGrp="1"/>
          </p:cNvSpPr>
          <p:nvPr>
            <p:ph type="sldNum" sz="quarter" idx="12"/>
          </p:nvPr>
        </p:nvSpPr>
        <p:spPr/>
        <p:txBody>
          <a:bodyPr/>
          <a:lstStyle/>
          <a:p>
            <a:fld id="{1E5DCA9F-6CA1-4B9C-B74F-21114D9F0E3C}" type="slidenum">
              <a:rPr lang="en-AU" smtClean="0"/>
              <a:t>‹#›</a:t>
            </a:fld>
            <a:endParaRPr lang="en-AU" dirty="0"/>
          </a:p>
        </p:txBody>
      </p:sp>
    </p:spTree>
    <p:extLst>
      <p:ext uri="{BB962C8B-B14F-4D97-AF65-F5344CB8AC3E}">
        <p14:creationId xmlns:p14="http://schemas.microsoft.com/office/powerpoint/2010/main" val="247658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025962-D13D-4F38-8EA3-CAA85A9939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ACB3AC8-5BA4-44B5-8AA7-F56A77E378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11627B2-398E-47FA-BE00-3EA0D248F474}"/>
              </a:ext>
            </a:extLst>
          </p:cNvPr>
          <p:cNvSpPr>
            <a:spLocks noGrp="1"/>
          </p:cNvSpPr>
          <p:nvPr>
            <p:ph type="dt" sz="half" idx="10"/>
          </p:nvPr>
        </p:nvSpPr>
        <p:spPr/>
        <p:txBody>
          <a:bodyPr/>
          <a:lstStyle/>
          <a:p>
            <a:fld id="{651F86E9-FC8A-4002-919F-A6BA748E8D5C}" type="datetimeFigureOut">
              <a:rPr lang="en-AU" smtClean="0"/>
              <a:t>23/03/2025</a:t>
            </a:fld>
            <a:endParaRPr lang="en-AU" dirty="0"/>
          </a:p>
        </p:txBody>
      </p:sp>
      <p:sp>
        <p:nvSpPr>
          <p:cNvPr id="5" name="Footer Placeholder 4">
            <a:extLst>
              <a:ext uri="{FF2B5EF4-FFF2-40B4-BE49-F238E27FC236}">
                <a16:creationId xmlns:a16="http://schemas.microsoft.com/office/drawing/2014/main" id="{44085626-D2F9-4B59-9C13-0BE5124D1C32}"/>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F5136791-012C-452F-9235-B5ED2EA0F3B0}"/>
              </a:ext>
            </a:extLst>
          </p:cNvPr>
          <p:cNvSpPr>
            <a:spLocks noGrp="1"/>
          </p:cNvSpPr>
          <p:nvPr>
            <p:ph type="sldNum" sz="quarter" idx="12"/>
          </p:nvPr>
        </p:nvSpPr>
        <p:spPr/>
        <p:txBody>
          <a:bodyPr/>
          <a:lstStyle/>
          <a:p>
            <a:fld id="{1E5DCA9F-6CA1-4B9C-B74F-21114D9F0E3C}" type="slidenum">
              <a:rPr lang="en-AU" smtClean="0"/>
              <a:t>‹#›</a:t>
            </a:fld>
            <a:endParaRPr lang="en-AU" dirty="0"/>
          </a:p>
        </p:txBody>
      </p:sp>
    </p:spTree>
    <p:extLst>
      <p:ext uri="{BB962C8B-B14F-4D97-AF65-F5344CB8AC3E}">
        <p14:creationId xmlns:p14="http://schemas.microsoft.com/office/powerpoint/2010/main" val="179017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3172A-72A3-4A79-BB54-3903278F2AB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51E1DAD-7C07-4010-8304-CE931697BC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BD8D6CC-7442-42C3-A0F2-E27C2F28C55D}"/>
              </a:ext>
            </a:extLst>
          </p:cNvPr>
          <p:cNvSpPr>
            <a:spLocks noGrp="1"/>
          </p:cNvSpPr>
          <p:nvPr>
            <p:ph type="dt" sz="half" idx="10"/>
          </p:nvPr>
        </p:nvSpPr>
        <p:spPr/>
        <p:txBody>
          <a:bodyPr/>
          <a:lstStyle/>
          <a:p>
            <a:fld id="{651F86E9-FC8A-4002-919F-A6BA748E8D5C}" type="datetimeFigureOut">
              <a:rPr lang="en-AU" smtClean="0"/>
              <a:t>23/03/2025</a:t>
            </a:fld>
            <a:endParaRPr lang="en-AU" dirty="0"/>
          </a:p>
        </p:txBody>
      </p:sp>
      <p:sp>
        <p:nvSpPr>
          <p:cNvPr id="5" name="Footer Placeholder 4">
            <a:extLst>
              <a:ext uri="{FF2B5EF4-FFF2-40B4-BE49-F238E27FC236}">
                <a16:creationId xmlns:a16="http://schemas.microsoft.com/office/drawing/2014/main" id="{BF393A09-85B8-44C0-BDD3-3E9231BC76C7}"/>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32725780-55D8-4E7B-B88F-35AEB02822F8}"/>
              </a:ext>
            </a:extLst>
          </p:cNvPr>
          <p:cNvSpPr>
            <a:spLocks noGrp="1"/>
          </p:cNvSpPr>
          <p:nvPr>
            <p:ph type="sldNum" sz="quarter" idx="12"/>
          </p:nvPr>
        </p:nvSpPr>
        <p:spPr/>
        <p:txBody>
          <a:bodyPr/>
          <a:lstStyle/>
          <a:p>
            <a:fld id="{1E5DCA9F-6CA1-4B9C-B74F-21114D9F0E3C}" type="slidenum">
              <a:rPr lang="en-AU" smtClean="0"/>
              <a:t>‹#›</a:t>
            </a:fld>
            <a:endParaRPr lang="en-AU" dirty="0"/>
          </a:p>
        </p:txBody>
      </p:sp>
    </p:spTree>
    <p:extLst>
      <p:ext uri="{BB962C8B-B14F-4D97-AF65-F5344CB8AC3E}">
        <p14:creationId xmlns:p14="http://schemas.microsoft.com/office/powerpoint/2010/main" val="265210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AAFD-9615-450D-85FD-53AC99EE12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1E187D8-EAEA-4C82-8AA8-B65593FD5B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BF2FC9-DC86-450C-9CB3-988E6265C649}"/>
              </a:ext>
            </a:extLst>
          </p:cNvPr>
          <p:cNvSpPr>
            <a:spLocks noGrp="1"/>
          </p:cNvSpPr>
          <p:nvPr>
            <p:ph type="dt" sz="half" idx="10"/>
          </p:nvPr>
        </p:nvSpPr>
        <p:spPr/>
        <p:txBody>
          <a:bodyPr/>
          <a:lstStyle/>
          <a:p>
            <a:fld id="{651F86E9-FC8A-4002-919F-A6BA748E8D5C}" type="datetimeFigureOut">
              <a:rPr lang="en-AU" smtClean="0"/>
              <a:t>23/03/2025</a:t>
            </a:fld>
            <a:endParaRPr lang="en-AU" dirty="0"/>
          </a:p>
        </p:txBody>
      </p:sp>
      <p:sp>
        <p:nvSpPr>
          <p:cNvPr id="5" name="Footer Placeholder 4">
            <a:extLst>
              <a:ext uri="{FF2B5EF4-FFF2-40B4-BE49-F238E27FC236}">
                <a16:creationId xmlns:a16="http://schemas.microsoft.com/office/drawing/2014/main" id="{D5A28D7B-F366-47D6-B5A9-386226744D30}"/>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FA4068B4-0CB5-4183-B5DB-F3A248C76E32}"/>
              </a:ext>
            </a:extLst>
          </p:cNvPr>
          <p:cNvSpPr>
            <a:spLocks noGrp="1"/>
          </p:cNvSpPr>
          <p:nvPr>
            <p:ph type="sldNum" sz="quarter" idx="12"/>
          </p:nvPr>
        </p:nvSpPr>
        <p:spPr/>
        <p:txBody>
          <a:bodyPr/>
          <a:lstStyle/>
          <a:p>
            <a:fld id="{1E5DCA9F-6CA1-4B9C-B74F-21114D9F0E3C}" type="slidenum">
              <a:rPr lang="en-AU" smtClean="0"/>
              <a:t>‹#›</a:t>
            </a:fld>
            <a:endParaRPr lang="en-AU" dirty="0"/>
          </a:p>
        </p:txBody>
      </p:sp>
    </p:spTree>
    <p:extLst>
      <p:ext uri="{BB962C8B-B14F-4D97-AF65-F5344CB8AC3E}">
        <p14:creationId xmlns:p14="http://schemas.microsoft.com/office/powerpoint/2010/main" val="1337102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C2B2-965A-4F3D-993F-03DC3E7ADE7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F235E82-5A17-4629-BED6-B80408DDD0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B502208-FA16-4BCC-8B14-243B91989E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ACDE28C-70F8-441A-B753-8E26E7DC89E4}"/>
              </a:ext>
            </a:extLst>
          </p:cNvPr>
          <p:cNvSpPr>
            <a:spLocks noGrp="1"/>
          </p:cNvSpPr>
          <p:nvPr>
            <p:ph type="dt" sz="half" idx="10"/>
          </p:nvPr>
        </p:nvSpPr>
        <p:spPr/>
        <p:txBody>
          <a:bodyPr/>
          <a:lstStyle/>
          <a:p>
            <a:fld id="{651F86E9-FC8A-4002-919F-A6BA748E8D5C}" type="datetimeFigureOut">
              <a:rPr lang="en-AU" smtClean="0"/>
              <a:t>23/03/2025</a:t>
            </a:fld>
            <a:endParaRPr lang="en-AU" dirty="0"/>
          </a:p>
        </p:txBody>
      </p:sp>
      <p:sp>
        <p:nvSpPr>
          <p:cNvPr id="6" name="Footer Placeholder 5">
            <a:extLst>
              <a:ext uri="{FF2B5EF4-FFF2-40B4-BE49-F238E27FC236}">
                <a16:creationId xmlns:a16="http://schemas.microsoft.com/office/drawing/2014/main" id="{1AEC4F4C-4280-4884-84E4-A30A0BE5996F}"/>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BBE728E5-5952-40A5-AF2C-6F9A7CADCDBC}"/>
              </a:ext>
            </a:extLst>
          </p:cNvPr>
          <p:cNvSpPr>
            <a:spLocks noGrp="1"/>
          </p:cNvSpPr>
          <p:nvPr>
            <p:ph type="sldNum" sz="quarter" idx="12"/>
          </p:nvPr>
        </p:nvSpPr>
        <p:spPr/>
        <p:txBody>
          <a:bodyPr/>
          <a:lstStyle/>
          <a:p>
            <a:fld id="{1E5DCA9F-6CA1-4B9C-B74F-21114D9F0E3C}" type="slidenum">
              <a:rPr lang="en-AU" smtClean="0"/>
              <a:t>‹#›</a:t>
            </a:fld>
            <a:endParaRPr lang="en-AU" dirty="0"/>
          </a:p>
        </p:txBody>
      </p:sp>
    </p:spTree>
    <p:extLst>
      <p:ext uri="{BB962C8B-B14F-4D97-AF65-F5344CB8AC3E}">
        <p14:creationId xmlns:p14="http://schemas.microsoft.com/office/powerpoint/2010/main" val="301612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CCDBC-B042-4926-8A73-B03F73286D2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0D78C51-BB7A-4EB4-BC64-AA36DC735D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B0B7DB-F388-41B6-90B8-CF8FA65055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4929A19-2B65-431F-BEE1-234FFAF82C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C19C69-67FB-47FB-A5FB-F6E215E8F2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7F63C0E-1521-4DE5-B31A-DB3F4723CE25}"/>
              </a:ext>
            </a:extLst>
          </p:cNvPr>
          <p:cNvSpPr>
            <a:spLocks noGrp="1"/>
          </p:cNvSpPr>
          <p:nvPr>
            <p:ph type="dt" sz="half" idx="10"/>
          </p:nvPr>
        </p:nvSpPr>
        <p:spPr/>
        <p:txBody>
          <a:bodyPr/>
          <a:lstStyle/>
          <a:p>
            <a:fld id="{651F86E9-FC8A-4002-919F-A6BA748E8D5C}" type="datetimeFigureOut">
              <a:rPr lang="en-AU" smtClean="0"/>
              <a:t>23/03/2025</a:t>
            </a:fld>
            <a:endParaRPr lang="en-AU" dirty="0"/>
          </a:p>
        </p:txBody>
      </p:sp>
      <p:sp>
        <p:nvSpPr>
          <p:cNvPr id="8" name="Footer Placeholder 7">
            <a:extLst>
              <a:ext uri="{FF2B5EF4-FFF2-40B4-BE49-F238E27FC236}">
                <a16:creationId xmlns:a16="http://schemas.microsoft.com/office/drawing/2014/main" id="{25C3EAD2-00D8-496F-81FB-A001AD8E840B}"/>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C6D3A8E9-40BC-4B8E-8551-A716932673A4}"/>
              </a:ext>
            </a:extLst>
          </p:cNvPr>
          <p:cNvSpPr>
            <a:spLocks noGrp="1"/>
          </p:cNvSpPr>
          <p:nvPr>
            <p:ph type="sldNum" sz="quarter" idx="12"/>
          </p:nvPr>
        </p:nvSpPr>
        <p:spPr/>
        <p:txBody>
          <a:bodyPr/>
          <a:lstStyle/>
          <a:p>
            <a:fld id="{1E5DCA9F-6CA1-4B9C-B74F-21114D9F0E3C}" type="slidenum">
              <a:rPr lang="en-AU" smtClean="0"/>
              <a:t>‹#›</a:t>
            </a:fld>
            <a:endParaRPr lang="en-AU" dirty="0"/>
          </a:p>
        </p:txBody>
      </p:sp>
    </p:spTree>
    <p:extLst>
      <p:ext uri="{BB962C8B-B14F-4D97-AF65-F5344CB8AC3E}">
        <p14:creationId xmlns:p14="http://schemas.microsoft.com/office/powerpoint/2010/main" val="3936938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2289-ABDE-4FBF-B2C8-78566704E70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5CC7949-69E1-4856-B695-74A8D85AA715}"/>
              </a:ext>
            </a:extLst>
          </p:cNvPr>
          <p:cNvSpPr>
            <a:spLocks noGrp="1"/>
          </p:cNvSpPr>
          <p:nvPr>
            <p:ph type="dt" sz="half" idx="10"/>
          </p:nvPr>
        </p:nvSpPr>
        <p:spPr/>
        <p:txBody>
          <a:bodyPr/>
          <a:lstStyle/>
          <a:p>
            <a:fld id="{651F86E9-FC8A-4002-919F-A6BA748E8D5C}" type="datetimeFigureOut">
              <a:rPr lang="en-AU" smtClean="0"/>
              <a:t>23/03/2025</a:t>
            </a:fld>
            <a:endParaRPr lang="en-AU" dirty="0"/>
          </a:p>
        </p:txBody>
      </p:sp>
      <p:sp>
        <p:nvSpPr>
          <p:cNvPr id="4" name="Footer Placeholder 3">
            <a:extLst>
              <a:ext uri="{FF2B5EF4-FFF2-40B4-BE49-F238E27FC236}">
                <a16:creationId xmlns:a16="http://schemas.microsoft.com/office/drawing/2014/main" id="{5B6468D9-237E-4DF3-A4C0-4E54F4C689E8}"/>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F11235AE-5FBC-408F-86DF-2798413CCBF1}"/>
              </a:ext>
            </a:extLst>
          </p:cNvPr>
          <p:cNvSpPr>
            <a:spLocks noGrp="1"/>
          </p:cNvSpPr>
          <p:nvPr>
            <p:ph type="sldNum" sz="quarter" idx="12"/>
          </p:nvPr>
        </p:nvSpPr>
        <p:spPr/>
        <p:txBody>
          <a:bodyPr/>
          <a:lstStyle/>
          <a:p>
            <a:fld id="{1E5DCA9F-6CA1-4B9C-B74F-21114D9F0E3C}" type="slidenum">
              <a:rPr lang="en-AU" smtClean="0"/>
              <a:t>‹#›</a:t>
            </a:fld>
            <a:endParaRPr lang="en-AU" dirty="0"/>
          </a:p>
        </p:txBody>
      </p:sp>
    </p:spTree>
    <p:extLst>
      <p:ext uri="{BB962C8B-B14F-4D97-AF65-F5344CB8AC3E}">
        <p14:creationId xmlns:p14="http://schemas.microsoft.com/office/powerpoint/2010/main" val="42698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31A5B4-B528-4CF0-8167-0F413274708E}"/>
              </a:ext>
            </a:extLst>
          </p:cNvPr>
          <p:cNvSpPr>
            <a:spLocks noGrp="1"/>
          </p:cNvSpPr>
          <p:nvPr>
            <p:ph type="dt" sz="half" idx="10"/>
          </p:nvPr>
        </p:nvSpPr>
        <p:spPr/>
        <p:txBody>
          <a:bodyPr/>
          <a:lstStyle/>
          <a:p>
            <a:fld id="{651F86E9-FC8A-4002-919F-A6BA748E8D5C}" type="datetimeFigureOut">
              <a:rPr lang="en-AU" smtClean="0"/>
              <a:t>23/03/2025</a:t>
            </a:fld>
            <a:endParaRPr lang="en-AU" dirty="0"/>
          </a:p>
        </p:txBody>
      </p:sp>
      <p:sp>
        <p:nvSpPr>
          <p:cNvPr id="3" name="Footer Placeholder 2">
            <a:extLst>
              <a:ext uri="{FF2B5EF4-FFF2-40B4-BE49-F238E27FC236}">
                <a16:creationId xmlns:a16="http://schemas.microsoft.com/office/drawing/2014/main" id="{7D0EDC58-9392-4575-A618-D3BE4CC6B85E}"/>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1299A084-2062-411D-B2D6-41836B0B7269}"/>
              </a:ext>
            </a:extLst>
          </p:cNvPr>
          <p:cNvSpPr>
            <a:spLocks noGrp="1"/>
          </p:cNvSpPr>
          <p:nvPr>
            <p:ph type="sldNum" sz="quarter" idx="12"/>
          </p:nvPr>
        </p:nvSpPr>
        <p:spPr/>
        <p:txBody>
          <a:bodyPr/>
          <a:lstStyle/>
          <a:p>
            <a:fld id="{1E5DCA9F-6CA1-4B9C-B74F-21114D9F0E3C}" type="slidenum">
              <a:rPr lang="en-AU" smtClean="0"/>
              <a:t>‹#›</a:t>
            </a:fld>
            <a:endParaRPr lang="en-AU" dirty="0"/>
          </a:p>
        </p:txBody>
      </p:sp>
    </p:spTree>
    <p:extLst>
      <p:ext uri="{BB962C8B-B14F-4D97-AF65-F5344CB8AC3E}">
        <p14:creationId xmlns:p14="http://schemas.microsoft.com/office/powerpoint/2010/main" val="4171954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50054-A22A-4BBC-B2E0-FE27E49BE1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8CCD37A-A5A6-4B70-BFFA-FFF301B929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3DC2216-433A-4109-8031-5C8F132429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D68F63-056F-4BC5-B1EB-F2E7F9A4254B}"/>
              </a:ext>
            </a:extLst>
          </p:cNvPr>
          <p:cNvSpPr>
            <a:spLocks noGrp="1"/>
          </p:cNvSpPr>
          <p:nvPr>
            <p:ph type="dt" sz="half" idx="10"/>
          </p:nvPr>
        </p:nvSpPr>
        <p:spPr/>
        <p:txBody>
          <a:bodyPr/>
          <a:lstStyle/>
          <a:p>
            <a:fld id="{651F86E9-FC8A-4002-919F-A6BA748E8D5C}" type="datetimeFigureOut">
              <a:rPr lang="en-AU" smtClean="0"/>
              <a:t>23/03/2025</a:t>
            </a:fld>
            <a:endParaRPr lang="en-AU" dirty="0"/>
          </a:p>
        </p:txBody>
      </p:sp>
      <p:sp>
        <p:nvSpPr>
          <p:cNvPr id="6" name="Footer Placeholder 5">
            <a:extLst>
              <a:ext uri="{FF2B5EF4-FFF2-40B4-BE49-F238E27FC236}">
                <a16:creationId xmlns:a16="http://schemas.microsoft.com/office/drawing/2014/main" id="{443AAF6F-3532-4F59-8A3D-12297D311652}"/>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B5F4AA95-A999-43AF-A9C8-956BEA76FEF5}"/>
              </a:ext>
            </a:extLst>
          </p:cNvPr>
          <p:cNvSpPr>
            <a:spLocks noGrp="1"/>
          </p:cNvSpPr>
          <p:nvPr>
            <p:ph type="sldNum" sz="quarter" idx="12"/>
          </p:nvPr>
        </p:nvSpPr>
        <p:spPr/>
        <p:txBody>
          <a:bodyPr/>
          <a:lstStyle/>
          <a:p>
            <a:fld id="{1E5DCA9F-6CA1-4B9C-B74F-21114D9F0E3C}" type="slidenum">
              <a:rPr lang="en-AU" smtClean="0"/>
              <a:t>‹#›</a:t>
            </a:fld>
            <a:endParaRPr lang="en-AU" dirty="0"/>
          </a:p>
        </p:txBody>
      </p:sp>
    </p:spTree>
    <p:extLst>
      <p:ext uri="{BB962C8B-B14F-4D97-AF65-F5344CB8AC3E}">
        <p14:creationId xmlns:p14="http://schemas.microsoft.com/office/powerpoint/2010/main" val="3210824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328C1-E184-4381-B2AE-665326E1DB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C18BA11-46D1-40B4-A443-911ED64973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951F2193-F877-4A75-8C9B-095D77642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4D391D-E944-4ECA-AA66-34FE1A067E2D}"/>
              </a:ext>
            </a:extLst>
          </p:cNvPr>
          <p:cNvSpPr>
            <a:spLocks noGrp="1"/>
          </p:cNvSpPr>
          <p:nvPr>
            <p:ph type="dt" sz="half" idx="10"/>
          </p:nvPr>
        </p:nvSpPr>
        <p:spPr/>
        <p:txBody>
          <a:bodyPr/>
          <a:lstStyle/>
          <a:p>
            <a:fld id="{651F86E9-FC8A-4002-919F-A6BA748E8D5C}" type="datetimeFigureOut">
              <a:rPr lang="en-AU" smtClean="0"/>
              <a:t>23/03/2025</a:t>
            </a:fld>
            <a:endParaRPr lang="en-AU" dirty="0"/>
          </a:p>
        </p:txBody>
      </p:sp>
      <p:sp>
        <p:nvSpPr>
          <p:cNvPr id="6" name="Footer Placeholder 5">
            <a:extLst>
              <a:ext uri="{FF2B5EF4-FFF2-40B4-BE49-F238E27FC236}">
                <a16:creationId xmlns:a16="http://schemas.microsoft.com/office/drawing/2014/main" id="{98D7FEE5-0AD4-4404-9DF5-44165CD6F303}"/>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2ADCF176-F7DE-4FE0-B6C8-1EC42EC0CF03}"/>
              </a:ext>
            </a:extLst>
          </p:cNvPr>
          <p:cNvSpPr>
            <a:spLocks noGrp="1"/>
          </p:cNvSpPr>
          <p:nvPr>
            <p:ph type="sldNum" sz="quarter" idx="12"/>
          </p:nvPr>
        </p:nvSpPr>
        <p:spPr/>
        <p:txBody>
          <a:bodyPr/>
          <a:lstStyle/>
          <a:p>
            <a:fld id="{1E5DCA9F-6CA1-4B9C-B74F-21114D9F0E3C}" type="slidenum">
              <a:rPr lang="en-AU" smtClean="0"/>
              <a:t>‹#›</a:t>
            </a:fld>
            <a:endParaRPr lang="en-AU" dirty="0"/>
          </a:p>
        </p:txBody>
      </p:sp>
    </p:spTree>
    <p:extLst>
      <p:ext uri="{BB962C8B-B14F-4D97-AF65-F5344CB8AC3E}">
        <p14:creationId xmlns:p14="http://schemas.microsoft.com/office/powerpoint/2010/main" val="1141531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BD48FD-E9DA-425B-BCE0-04E2A81C89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C9736D3-05BA-4A2D-8773-3B9BD444A8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5F0B055-3002-4234-8411-AACBF6B4D4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1F86E9-FC8A-4002-919F-A6BA748E8D5C}" type="datetimeFigureOut">
              <a:rPr lang="en-AU" smtClean="0"/>
              <a:t>23/03/2025</a:t>
            </a:fld>
            <a:endParaRPr lang="en-AU" dirty="0"/>
          </a:p>
        </p:txBody>
      </p:sp>
      <p:sp>
        <p:nvSpPr>
          <p:cNvPr id="5" name="Footer Placeholder 4">
            <a:extLst>
              <a:ext uri="{FF2B5EF4-FFF2-40B4-BE49-F238E27FC236}">
                <a16:creationId xmlns:a16="http://schemas.microsoft.com/office/drawing/2014/main" id="{573CD721-FAA1-4AE0-AA1A-FFD4D58C2D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a:extLst>
              <a:ext uri="{FF2B5EF4-FFF2-40B4-BE49-F238E27FC236}">
                <a16:creationId xmlns:a16="http://schemas.microsoft.com/office/drawing/2014/main" id="{DF8EACA6-E84C-4B82-A604-CB5174E176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DCA9F-6CA1-4B9C-B74F-21114D9F0E3C}" type="slidenum">
              <a:rPr lang="en-AU" smtClean="0"/>
              <a:t>‹#›</a:t>
            </a:fld>
            <a:endParaRPr lang="en-AU" dirty="0"/>
          </a:p>
        </p:txBody>
      </p:sp>
    </p:spTree>
    <p:extLst>
      <p:ext uri="{BB962C8B-B14F-4D97-AF65-F5344CB8AC3E}">
        <p14:creationId xmlns:p14="http://schemas.microsoft.com/office/powerpoint/2010/main" val="3529603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8.png"/><Relationship Id="rId5" Type="http://schemas.openxmlformats.org/officeDocument/2006/relationships/image" Target="../media/image3.jpeg"/><Relationship Id="rId10" Type="http://schemas.microsoft.com/office/2007/relationships/hdphoto" Target="../media/hdphoto1.wdp"/><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mailto:Russell.davidson@haileybury.com.au"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73BD3-5D2C-22D7-3D23-1729EA9BB3B2}"/>
            </a:ext>
          </a:extLst>
        </p:cNvPr>
        <p:cNvGrpSpPr/>
        <p:nvPr/>
      </p:nvGrpSpPr>
      <p:grpSpPr>
        <a:xfrm>
          <a:off x="0" y="0"/>
          <a:ext cx="0" cy="0"/>
          <a:chOff x="0" y="0"/>
          <a:chExt cx="0" cy="0"/>
        </a:xfrm>
      </p:grpSpPr>
      <p:pic>
        <p:nvPicPr>
          <p:cNvPr id="4" name="Picture 8">
            <a:extLst>
              <a:ext uri="{FF2B5EF4-FFF2-40B4-BE49-F238E27FC236}">
                <a16:creationId xmlns:a16="http://schemas.microsoft.com/office/drawing/2014/main" id="{F80C7E61-0344-CA15-4772-74EE78C778A3}"/>
              </a:ext>
            </a:extLst>
          </p:cNvPr>
          <p:cNvPicPr>
            <a:picLocks noChangeAspect="1" noChangeArrowheads="1"/>
          </p:cNvPicPr>
          <p:nvPr/>
        </p:nvPicPr>
        <p:blipFill rotWithShape="1">
          <a:blip r:embed="rId3" cstate="print">
            <a:alphaModFix amt="50000"/>
            <a:duotone>
              <a:prstClr val="black"/>
              <a:schemeClr val="tx2">
                <a:tint val="45000"/>
                <a:satMod val="400000"/>
              </a:schemeClr>
            </a:duotone>
            <a:extLst>
              <a:ext uri="{28A0092B-C50C-407E-A947-70E740481C1C}">
                <a14:useLocalDpi xmlns:a14="http://schemas.microsoft.com/office/drawing/2010/main" val="0"/>
              </a:ext>
            </a:extLst>
          </a:blip>
          <a:srcRect l="37453" t="16650" r="39329" b="34846"/>
          <a:stretch/>
        </p:blipFill>
        <p:spPr bwMode="auto">
          <a:xfrm>
            <a:off x="10538317" y="4499739"/>
            <a:ext cx="1677377" cy="23582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97E84481-46F4-CCCE-3B90-23D05FDEF176}"/>
              </a:ext>
            </a:extLst>
          </p:cNvPr>
          <p:cNvPicPr>
            <a:picLocks noChangeAspect="1" noChangeArrowheads="1"/>
          </p:cNvPicPr>
          <p:nvPr/>
        </p:nvPicPr>
        <p:blipFill rotWithShape="1">
          <a:blip r:embed="rId4" cstate="print">
            <a:alphaModFix amt="50000"/>
            <a:duotone>
              <a:prstClr val="black"/>
              <a:schemeClr val="tx2">
                <a:tint val="45000"/>
                <a:satMod val="400000"/>
              </a:schemeClr>
            </a:duotone>
            <a:extLst>
              <a:ext uri="{28A0092B-C50C-407E-A947-70E740481C1C}">
                <a14:useLocalDpi xmlns:a14="http://schemas.microsoft.com/office/drawing/2010/main" val="0"/>
              </a:ext>
            </a:extLst>
          </a:blip>
          <a:srcRect l="34171" t="12653" r="33547" b="21799"/>
          <a:stretch/>
        </p:blipFill>
        <p:spPr bwMode="auto">
          <a:xfrm>
            <a:off x="8795656" y="4499739"/>
            <a:ext cx="1742662" cy="23582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CE6B684A-48AA-088F-ABE5-DC8E40385AC8}"/>
              </a:ext>
            </a:extLst>
          </p:cNvPr>
          <p:cNvPicPr>
            <a:picLocks noChangeAspect="1" noChangeArrowheads="1"/>
          </p:cNvPicPr>
          <p:nvPr/>
        </p:nvPicPr>
        <p:blipFill rotWithShape="1">
          <a:blip r:embed="rId5" cstate="print">
            <a:alphaModFix amt="45000"/>
            <a:duotone>
              <a:prstClr val="black"/>
              <a:schemeClr val="tx2">
                <a:tint val="45000"/>
                <a:satMod val="400000"/>
              </a:schemeClr>
            </a:duotone>
            <a:extLst>
              <a:ext uri="{28A0092B-C50C-407E-A947-70E740481C1C}">
                <a14:useLocalDpi xmlns:a14="http://schemas.microsoft.com/office/drawing/2010/main" val="0"/>
              </a:ext>
            </a:extLst>
          </a:blip>
          <a:srcRect l="-4120" t="6666" r="7866" b="49996"/>
          <a:stretch/>
        </p:blipFill>
        <p:spPr bwMode="auto">
          <a:xfrm>
            <a:off x="5998030" y="4967931"/>
            <a:ext cx="2797626" cy="18900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6CBA615-41A4-9A24-2D2D-3DDE68B59C5B}"/>
              </a:ext>
            </a:extLst>
          </p:cNvPr>
          <p:cNvPicPr>
            <a:picLocks noChangeAspect="1" noChangeArrowheads="1"/>
          </p:cNvPicPr>
          <p:nvPr/>
        </p:nvPicPr>
        <p:blipFill rotWithShape="1">
          <a:blip r:embed="rId6" cstate="print">
            <a:alphaModFix amt="35000"/>
            <a:duotone>
              <a:prstClr val="black"/>
              <a:schemeClr val="tx2">
                <a:tint val="45000"/>
                <a:satMod val="400000"/>
              </a:schemeClr>
            </a:duotone>
            <a:extLst>
              <a:ext uri="{28A0092B-C50C-407E-A947-70E740481C1C}">
                <a14:useLocalDpi xmlns:a14="http://schemas.microsoft.com/office/drawing/2010/main" val="0"/>
              </a:ext>
            </a:extLst>
          </a:blip>
          <a:srcRect l="15835" t="4631" r="17030" b="25590"/>
          <a:stretch/>
        </p:blipFill>
        <p:spPr bwMode="auto">
          <a:xfrm>
            <a:off x="10538317" y="0"/>
            <a:ext cx="1691623" cy="25722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504014F8-B555-A857-0B68-79A680AE985D}"/>
              </a:ext>
            </a:extLst>
          </p:cNvPr>
          <p:cNvPicPr>
            <a:picLocks noChangeAspect="1" noChangeArrowheads="1"/>
          </p:cNvPicPr>
          <p:nvPr/>
        </p:nvPicPr>
        <p:blipFill>
          <a:blip r:embed="rId7" cstate="print">
            <a:alphaModFix amt="35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8804495" y="0"/>
            <a:ext cx="1738249" cy="26215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B37F995E-4D54-9984-CDFE-D06BF4BD52C6}"/>
              </a:ext>
            </a:extLst>
          </p:cNvPr>
          <p:cNvPicPr>
            <a:picLocks noChangeAspect="1" noChangeArrowheads="1"/>
          </p:cNvPicPr>
          <p:nvPr/>
        </p:nvPicPr>
        <p:blipFill rotWithShape="1">
          <a:blip r:embed="rId8" cstate="print">
            <a:duotone>
              <a:prstClr val="black"/>
              <a:schemeClr val="tx2">
                <a:tint val="45000"/>
                <a:satMod val="400000"/>
              </a:schemeClr>
            </a:duotone>
            <a:alphaModFix amt="38000"/>
            <a:extLst>
              <a:ext uri="{28A0092B-C50C-407E-A947-70E740481C1C}">
                <a14:useLocalDpi xmlns:a14="http://schemas.microsoft.com/office/drawing/2010/main" val="0"/>
              </a:ext>
            </a:extLst>
          </a:blip>
          <a:srcRect b="15816"/>
          <a:stretch/>
        </p:blipFill>
        <p:spPr bwMode="auto">
          <a:xfrm>
            <a:off x="6709595" y="-18011"/>
            <a:ext cx="2094900" cy="251191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659FE9C-8300-7E5D-148A-69BD7BAFCF59}"/>
              </a:ext>
            </a:extLst>
          </p:cNvPr>
          <p:cNvSpPr/>
          <p:nvPr/>
        </p:nvSpPr>
        <p:spPr>
          <a:xfrm>
            <a:off x="5921830" y="-241300"/>
            <a:ext cx="6308110" cy="7340600"/>
          </a:xfrm>
          <a:prstGeom prst="rect">
            <a:avLst/>
          </a:prstGeom>
          <a:solidFill>
            <a:srgbClr val="12264B">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1" name="Picture 2" descr="Image result for blue background">
            <a:extLst>
              <a:ext uri="{FF2B5EF4-FFF2-40B4-BE49-F238E27FC236}">
                <a16:creationId xmlns:a16="http://schemas.microsoft.com/office/drawing/2014/main" id="{12A162D1-C21C-1B3B-E264-F50C86C9E927}"/>
              </a:ext>
            </a:extLst>
          </p:cNvPr>
          <p:cNvPicPr>
            <a:picLocks noChangeAspect="1" noChangeArrowheads="1"/>
          </p:cNvPicPr>
          <p:nvPr/>
        </p:nvPicPr>
        <p:blipFill rotWithShape="1">
          <a:blip r:embed="rId9">
            <a:duotone>
              <a:prstClr val="black"/>
              <a:schemeClr val="accent1">
                <a:tint val="45000"/>
                <a:satMod val="400000"/>
              </a:schemeClr>
            </a:duotone>
            <a:extLst>
              <a:ext uri="{BEBA8EAE-BF5A-486C-A8C5-ECC9F3942E4B}">
                <a14:imgProps xmlns:a14="http://schemas.microsoft.com/office/drawing/2010/main">
                  <a14:imgLayer r:embed="rId10">
                    <a14:imgEffect>
                      <a14:artisticGlowDiffused/>
                    </a14:imgEffect>
                    <a14:imgEffect>
                      <a14:saturation sat="66000"/>
                    </a14:imgEffect>
                  </a14:imgLayer>
                </a14:imgProps>
              </a:ext>
              <a:ext uri="{28A0092B-C50C-407E-A947-70E740481C1C}">
                <a14:useLocalDpi xmlns:a14="http://schemas.microsoft.com/office/drawing/2010/main" val="0"/>
              </a:ext>
            </a:extLst>
          </a:blip>
          <a:srcRect t="22788" b="12477"/>
          <a:stretch/>
        </p:blipFill>
        <p:spPr bwMode="auto">
          <a:xfrm rot="21030538">
            <a:off x="5306080" y="1926123"/>
            <a:ext cx="7270050" cy="3153266"/>
          </a:xfrm>
          <a:prstGeom prst="rect">
            <a:avLst/>
          </a:prstGeom>
          <a:noFill/>
          <a:effectLst>
            <a:outerShdw blurRad="215900" dist="50800" dir="5400000" algn="ctr" rotWithShape="0">
              <a:schemeClr val="tx1">
                <a:lumMod val="85000"/>
                <a:lumOff val="15000"/>
              </a:schemeClr>
            </a:outerShdw>
          </a:effectLst>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D591AE62-772C-4A7A-B227-3E4B65847084}"/>
              </a:ext>
            </a:extLst>
          </p:cNvPr>
          <p:cNvSpPr/>
          <p:nvPr/>
        </p:nvSpPr>
        <p:spPr>
          <a:xfrm rot="21015497">
            <a:off x="5592344" y="1902226"/>
            <a:ext cx="7003162" cy="3148693"/>
          </a:xfrm>
          <a:prstGeom prst="rect">
            <a:avLst/>
          </a:prstGeom>
          <a:solidFill>
            <a:srgbClr val="12264B">
              <a:alpha val="56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9" name="Picture 18" descr="A close up of a sign&#10;&#10;Description automatically generated">
            <a:extLst>
              <a:ext uri="{FF2B5EF4-FFF2-40B4-BE49-F238E27FC236}">
                <a16:creationId xmlns:a16="http://schemas.microsoft.com/office/drawing/2014/main" id="{F2CB3593-F15B-7F5F-8175-D9CD19277BCE}"/>
              </a:ext>
            </a:extLst>
          </p:cNvPr>
          <p:cNvPicPr>
            <a:picLocks noChangeAspect="1"/>
          </p:cNvPicPr>
          <p:nvPr/>
        </p:nvPicPr>
        <p:blipFill rotWithShape="1">
          <a:blip r:embed="rId11">
            <a:alphaModFix amt="6000"/>
            <a:extLst>
              <a:ext uri="{28A0092B-C50C-407E-A947-70E740481C1C}">
                <a14:useLocalDpi xmlns:a14="http://schemas.microsoft.com/office/drawing/2010/main" val="0"/>
              </a:ext>
            </a:extLst>
          </a:blip>
          <a:srcRect t="15268" b="21941"/>
          <a:stretch/>
        </p:blipFill>
        <p:spPr>
          <a:xfrm rot="21032761">
            <a:off x="8578141" y="1632460"/>
            <a:ext cx="4010026" cy="3153279"/>
          </a:xfrm>
          <a:prstGeom prst="rect">
            <a:avLst/>
          </a:prstGeom>
        </p:spPr>
      </p:pic>
      <p:sp>
        <p:nvSpPr>
          <p:cNvPr id="12" name="Rectangle 11">
            <a:extLst>
              <a:ext uri="{FF2B5EF4-FFF2-40B4-BE49-F238E27FC236}">
                <a16:creationId xmlns:a16="http://schemas.microsoft.com/office/drawing/2014/main" id="{4D794EC9-6027-EEBD-260E-5DA7567A733E}"/>
              </a:ext>
            </a:extLst>
          </p:cNvPr>
          <p:cNvSpPr/>
          <p:nvPr/>
        </p:nvSpPr>
        <p:spPr>
          <a:xfrm rot="678201">
            <a:off x="-658076" y="-959683"/>
            <a:ext cx="7562383" cy="8378348"/>
          </a:xfrm>
          <a:prstGeom prst="rect">
            <a:avLst/>
          </a:prstGeom>
          <a:solidFill>
            <a:srgbClr val="12264B"/>
          </a:solidFill>
          <a:ln>
            <a:noFill/>
          </a:ln>
          <a:effectLst>
            <a:outerShdw blurRad="228600" dist="38100" algn="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dirty="0"/>
          </a:p>
        </p:txBody>
      </p:sp>
      <p:pic>
        <p:nvPicPr>
          <p:cNvPr id="14" name="Picture 13" descr="A close up of a sign&#10;&#10;Description automatically generated">
            <a:extLst>
              <a:ext uri="{FF2B5EF4-FFF2-40B4-BE49-F238E27FC236}">
                <a16:creationId xmlns:a16="http://schemas.microsoft.com/office/drawing/2014/main" id="{D783627D-7D90-17B2-7C92-3F3499D0D9A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2650" y="814413"/>
            <a:ext cx="1326952" cy="1661762"/>
          </a:xfrm>
          <a:prstGeom prst="rect">
            <a:avLst/>
          </a:prstGeom>
        </p:spPr>
      </p:pic>
      <p:sp>
        <p:nvSpPr>
          <p:cNvPr id="16" name="Title 1">
            <a:extLst>
              <a:ext uri="{FF2B5EF4-FFF2-40B4-BE49-F238E27FC236}">
                <a16:creationId xmlns:a16="http://schemas.microsoft.com/office/drawing/2014/main" id="{DE9B5FE2-42BF-E779-988B-EE22B40FF6C3}"/>
              </a:ext>
            </a:extLst>
          </p:cNvPr>
          <p:cNvSpPr txBox="1">
            <a:spLocks/>
          </p:cNvSpPr>
          <p:nvPr/>
        </p:nvSpPr>
        <p:spPr>
          <a:xfrm>
            <a:off x="802424" y="3028483"/>
            <a:ext cx="6482645" cy="879772"/>
          </a:xfrm>
          <a:prstGeom prst="rect">
            <a:avLst/>
          </a:prstGeom>
        </p:spPr>
        <p:txBody>
          <a:bodyPr lIns="0" tIns="0" rIns="0" bIns="0" anchor="t"/>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r>
              <a:rPr lang="en-US" sz="2000" b="0" spc="300" dirty="0">
                <a:solidFill>
                  <a:schemeClr val="bg1"/>
                </a:solidFill>
                <a:latin typeface="Abadi Extra Light" panose="020B0204020104020204" pitchFamily="34" charset="0"/>
                <a:cs typeface="Calibri Light" panose="020F0302020204030204" pitchFamily="34" charset="0"/>
              </a:rPr>
              <a:t>AFLSE Coaching	</a:t>
            </a:r>
          </a:p>
        </p:txBody>
      </p:sp>
      <p:sp>
        <p:nvSpPr>
          <p:cNvPr id="17" name="Title 1">
            <a:extLst>
              <a:ext uri="{FF2B5EF4-FFF2-40B4-BE49-F238E27FC236}">
                <a16:creationId xmlns:a16="http://schemas.microsoft.com/office/drawing/2014/main" id="{EF2C17EA-5BDE-843D-2FE9-9D75EEB95715}"/>
              </a:ext>
            </a:extLst>
          </p:cNvPr>
          <p:cNvSpPr txBox="1">
            <a:spLocks/>
          </p:cNvSpPr>
          <p:nvPr/>
        </p:nvSpPr>
        <p:spPr>
          <a:xfrm>
            <a:off x="805382" y="5738271"/>
            <a:ext cx="6482645" cy="879772"/>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r>
              <a:rPr lang="en-AU" sz="1400" dirty="0">
                <a:solidFill>
                  <a:schemeClr val="bg1"/>
                </a:solidFill>
                <a:latin typeface="Abadi Extra Light" panose="020B0204020104020204" pitchFamily="34" charset="0"/>
                <a:cs typeface="Calibri Light" panose="020F0302020204030204" pitchFamily="34" charset="0"/>
              </a:rPr>
              <a:t>AFL South East</a:t>
            </a:r>
          </a:p>
          <a:p>
            <a:r>
              <a:rPr lang="en-AU" sz="1400" b="0" dirty="0">
                <a:solidFill>
                  <a:schemeClr val="bg1"/>
                </a:solidFill>
                <a:latin typeface="Abadi Extra Light" panose="020B0204020104020204" pitchFamily="34" charset="0"/>
                <a:cs typeface="Calibri Light" panose="020F0302020204030204" pitchFamily="34" charset="0"/>
              </a:rPr>
              <a:t>Casey Fields, Cranbourne East VIC 3977  |</a:t>
            </a:r>
            <a:endParaRPr lang="en-US" sz="1400" b="0" dirty="0">
              <a:solidFill>
                <a:schemeClr val="bg1"/>
              </a:solidFill>
              <a:latin typeface="Abadi Extra Light" panose="020B0204020104020204" pitchFamily="34" charset="0"/>
              <a:cs typeface="Calibri Light" panose="020F0302020204030204" pitchFamily="34" charset="0"/>
            </a:endParaRPr>
          </a:p>
        </p:txBody>
      </p:sp>
      <p:cxnSp>
        <p:nvCxnSpPr>
          <p:cNvPr id="21" name="Straight Connector 20">
            <a:extLst>
              <a:ext uri="{FF2B5EF4-FFF2-40B4-BE49-F238E27FC236}">
                <a16:creationId xmlns:a16="http://schemas.microsoft.com/office/drawing/2014/main" id="{8551F0B1-DD5B-D3F1-9462-36DCC20BEBD4}"/>
              </a:ext>
            </a:extLst>
          </p:cNvPr>
          <p:cNvCxnSpPr>
            <a:cxnSpLocks/>
          </p:cNvCxnSpPr>
          <p:nvPr/>
        </p:nvCxnSpPr>
        <p:spPr>
          <a:xfrm>
            <a:off x="793923" y="2889487"/>
            <a:ext cx="6311900" cy="0"/>
          </a:xfrm>
          <a:prstGeom prst="line">
            <a:avLst/>
          </a:prstGeom>
          <a:ln>
            <a:gradFill flip="none" rotWithShape="1">
              <a:gsLst>
                <a:gs pos="8000">
                  <a:srgbClr val="1E2D5C"/>
                </a:gs>
                <a:gs pos="75000">
                  <a:srgbClr val="828AA4"/>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509E9BB4-1815-764B-3536-46D5A650ECB5}"/>
              </a:ext>
            </a:extLst>
          </p:cNvPr>
          <p:cNvSpPr txBox="1">
            <a:spLocks/>
          </p:cNvSpPr>
          <p:nvPr/>
        </p:nvSpPr>
        <p:spPr>
          <a:xfrm>
            <a:off x="793923" y="3355608"/>
            <a:ext cx="6482645" cy="879772"/>
          </a:xfrm>
          <a:prstGeom prst="rect">
            <a:avLst/>
          </a:prstGeom>
        </p:spPr>
        <p:txBody>
          <a:bodyPr lIns="0" tIns="0" rIns="0" bIns="0" anchor="t"/>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r>
              <a:rPr lang="en-AU" sz="2000" b="0" dirty="0">
                <a:solidFill>
                  <a:schemeClr val="bg1"/>
                </a:solidFill>
                <a:latin typeface="Abadi Extra Light" panose="020B0204020104020204" pitchFamily="34" charset="0"/>
                <a:cs typeface="Calibri Light" panose="020F0302020204030204" pitchFamily="34" charset="0"/>
              </a:rPr>
              <a:t>Wednesday 19 March, 2025.</a:t>
            </a:r>
          </a:p>
          <a:p>
            <a:endParaRPr lang="en-AU" sz="2000" b="0" dirty="0">
              <a:solidFill>
                <a:schemeClr val="bg1"/>
              </a:solidFill>
              <a:latin typeface="Abadi Extra Light" panose="020B0204020104020204" pitchFamily="34" charset="0"/>
              <a:cs typeface="Calibri Light" panose="020F0302020204030204" pitchFamily="34" charset="0"/>
            </a:endParaRPr>
          </a:p>
          <a:p>
            <a:r>
              <a:rPr lang="en-AU" sz="2000" b="0" dirty="0">
                <a:solidFill>
                  <a:schemeClr val="bg1"/>
                </a:solidFill>
                <a:latin typeface="Abadi Extra Light" panose="020B0204020104020204" pitchFamily="34" charset="0"/>
                <a:cs typeface="Calibri Light" panose="020F0302020204030204" pitchFamily="34" charset="0"/>
              </a:rPr>
              <a:t>Russell Davidson</a:t>
            </a:r>
          </a:p>
          <a:p>
            <a:r>
              <a:rPr lang="en-AU" sz="2000" b="0" dirty="0">
                <a:solidFill>
                  <a:schemeClr val="bg1"/>
                </a:solidFill>
                <a:latin typeface="Abadi Extra Light" panose="020B0204020104020204" pitchFamily="34" charset="0"/>
                <a:cs typeface="Calibri Light" panose="020F0302020204030204" pitchFamily="34" charset="0"/>
              </a:rPr>
              <a:t>Head of Senior Umpiring</a:t>
            </a:r>
          </a:p>
        </p:txBody>
      </p:sp>
    </p:spTree>
    <p:extLst>
      <p:ext uri="{BB962C8B-B14F-4D97-AF65-F5344CB8AC3E}">
        <p14:creationId xmlns:p14="http://schemas.microsoft.com/office/powerpoint/2010/main" val="2485678463"/>
      </p:ext>
    </p:extLst>
  </p:cSld>
  <p:clrMapOvr>
    <a:masterClrMapping/>
  </p:clrMapOvr>
  <mc:AlternateContent xmlns:mc="http://schemas.openxmlformats.org/markup-compatibility/2006" xmlns:p14="http://schemas.microsoft.com/office/powerpoint/2010/main">
    <mc:Choice Requires="p14">
      <p:transition spd="slow" p14:dur="2000" advTm="81914"/>
    </mc:Choice>
    <mc:Fallback xmlns="">
      <p:transition spd="slow" advTm="8191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7142FAB-DD34-41B2-8E91-DEAA2703BC9E}"/>
              </a:ext>
            </a:extLst>
          </p:cNvPr>
          <p:cNvCxnSpPr>
            <a:cxnSpLocks/>
          </p:cNvCxnSpPr>
          <p:nvPr/>
        </p:nvCxnSpPr>
        <p:spPr>
          <a:xfrm>
            <a:off x="300752" y="1005677"/>
            <a:ext cx="838822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242611DD-96F8-4BF7-B35B-9F795B8FBDA4}"/>
              </a:ext>
            </a:extLst>
          </p:cNvPr>
          <p:cNvSpPr txBox="1">
            <a:spLocks/>
          </p:cNvSpPr>
          <p:nvPr/>
        </p:nvSpPr>
        <p:spPr>
          <a:xfrm>
            <a:off x="1137071" y="847639"/>
            <a:ext cx="6482645" cy="316076"/>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endParaRPr lang="en-US" sz="1200" b="0" i="1" dirty="0">
              <a:solidFill>
                <a:schemeClr val="bg1">
                  <a:lumMod val="85000"/>
                </a:schemeClr>
              </a:solidFill>
              <a:latin typeface="Abadi Extra Light" panose="020B0204020104020204" pitchFamily="34" charset="0"/>
              <a:cs typeface="Calibri Light" panose="020F0302020204030204" pitchFamily="34" charset="0"/>
            </a:endParaRPr>
          </a:p>
        </p:txBody>
      </p:sp>
      <p:sp>
        <p:nvSpPr>
          <p:cNvPr id="15" name="Title 1">
            <a:extLst>
              <a:ext uri="{FF2B5EF4-FFF2-40B4-BE49-F238E27FC236}">
                <a16:creationId xmlns:a16="http://schemas.microsoft.com/office/drawing/2014/main" id="{A7A2F56A-5F61-49EE-B6C6-F0FAA7FBDB3A}"/>
              </a:ext>
            </a:extLst>
          </p:cNvPr>
          <p:cNvSpPr txBox="1">
            <a:spLocks/>
          </p:cNvSpPr>
          <p:nvPr/>
        </p:nvSpPr>
        <p:spPr>
          <a:xfrm>
            <a:off x="378040" y="350167"/>
            <a:ext cx="10195563" cy="670521"/>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pPr>
              <a:spcBef>
                <a:spcPts val="1200"/>
              </a:spcBef>
            </a:pPr>
            <a:r>
              <a:rPr lang="en-AU" sz="3200" b="0" dirty="0">
                <a:solidFill>
                  <a:schemeClr val="bg1"/>
                </a:solidFill>
                <a:latin typeface="Abadi Extra Light" panose="020B0204020104020204" pitchFamily="34" charset="0"/>
                <a:cs typeface="Calibri Light" panose="020F0302020204030204" pitchFamily="34" charset="0"/>
              </a:rPr>
              <a:t>GUEST </a:t>
            </a:r>
            <a:endParaRPr lang="en-US" sz="3200" b="0" dirty="0">
              <a:solidFill>
                <a:srgbClr val="778296"/>
              </a:solidFill>
              <a:latin typeface="Abadi Extra Light" panose="020B0204020104020204" pitchFamily="34" charset="0"/>
              <a:cs typeface="Calibri Light" panose="020F0302020204030204" pitchFamily="34" charset="0"/>
            </a:endParaRPr>
          </a:p>
        </p:txBody>
      </p:sp>
      <p:sp>
        <p:nvSpPr>
          <p:cNvPr id="7" name="Title 1">
            <a:extLst>
              <a:ext uri="{FF2B5EF4-FFF2-40B4-BE49-F238E27FC236}">
                <a16:creationId xmlns:a16="http://schemas.microsoft.com/office/drawing/2014/main" id="{7406DBAA-11ED-4071-B4BD-283E411E4F07}"/>
              </a:ext>
            </a:extLst>
          </p:cNvPr>
          <p:cNvSpPr txBox="1">
            <a:spLocks/>
          </p:cNvSpPr>
          <p:nvPr/>
        </p:nvSpPr>
        <p:spPr>
          <a:xfrm>
            <a:off x="99616" y="1213005"/>
            <a:ext cx="11101784" cy="4239528"/>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r>
              <a:rPr lang="en-AU" sz="4000" b="1" dirty="0">
                <a:solidFill>
                  <a:schemeClr val="tx1"/>
                </a:solidFill>
                <a:latin typeface="+mn-lt"/>
                <a:cs typeface="Calibri" panose="020F0502020204030204" pitchFamily="34" charset="0"/>
              </a:rPr>
              <a:t>Russell Davidson</a:t>
            </a:r>
          </a:p>
          <a:p>
            <a:endParaRPr lang="en-AU" sz="4000" dirty="0">
              <a:solidFill>
                <a:schemeClr val="tx1"/>
              </a:solidFill>
              <a:latin typeface="+mn-lt"/>
              <a:cs typeface="Calibri" panose="020F0502020204030204" pitchFamily="34" charset="0"/>
            </a:endParaRPr>
          </a:p>
          <a:p>
            <a:r>
              <a:rPr lang="en-AU" sz="4000" b="1" dirty="0">
                <a:solidFill>
                  <a:schemeClr val="tx1"/>
                </a:solidFill>
                <a:latin typeface="+mn-lt"/>
                <a:cs typeface="Calibri" panose="020F0502020204030204" pitchFamily="34" charset="0"/>
              </a:rPr>
              <a:t>Head of Senior Umpiring and Field Umpires Coach</a:t>
            </a:r>
          </a:p>
          <a:p>
            <a:endParaRPr lang="en-AU" sz="4000" dirty="0">
              <a:solidFill>
                <a:schemeClr val="tx1"/>
              </a:solidFill>
              <a:latin typeface="+mn-lt"/>
              <a:cs typeface="Calibri" panose="020F0502020204030204" pitchFamily="34" charset="0"/>
            </a:endParaRPr>
          </a:p>
          <a:p>
            <a:r>
              <a:rPr lang="en-AU" sz="4000" b="1" dirty="0">
                <a:solidFill>
                  <a:schemeClr val="tx1"/>
                </a:solidFill>
                <a:latin typeface="+mn-lt"/>
                <a:cs typeface="Calibri" panose="020F0502020204030204" pitchFamily="34" charset="0"/>
                <a:hlinkClick r:id="rId3"/>
              </a:rPr>
              <a:t>Russell.davidson@haileybury.com.au</a:t>
            </a:r>
            <a:r>
              <a:rPr lang="en-AU" sz="4000" b="1" dirty="0">
                <a:solidFill>
                  <a:schemeClr val="tx1"/>
                </a:solidFill>
                <a:latin typeface="+mn-lt"/>
                <a:cs typeface="Calibri" panose="020F0502020204030204" pitchFamily="34" charset="0"/>
              </a:rPr>
              <a:t> </a:t>
            </a:r>
          </a:p>
          <a:p>
            <a:r>
              <a:rPr lang="en-AU" sz="4000" dirty="0">
                <a:solidFill>
                  <a:schemeClr val="tx1"/>
                </a:solidFill>
                <a:latin typeface="+mn-lt"/>
                <a:cs typeface="Calibri" panose="020F0502020204030204" pitchFamily="34" charset="0"/>
              </a:rPr>
              <a:t>0409 948 268</a:t>
            </a:r>
          </a:p>
          <a:p>
            <a:endParaRPr lang="en-AU" sz="4000" b="1" dirty="0">
              <a:solidFill>
                <a:schemeClr val="tx1"/>
              </a:solidFill>
              <a:latin typeface="+mn-lt"/>
              <a:cs typeface="Calibri" panose="020F0502020204030204" pitchFamily="34" charset="0"/>
            </a:endParaRPr>
          </a:p>
          <a:p>
            <a:endParaRPr lang="en-AU" sz="4000" b="1" dirty="0">
              <a:latin typeface="Calibri" panose="020F0502020204030204" pitchFamily="34" charset="0"/>
              <a:cs typeface="Calibri" panose="020F0502020204030204" pitchFamily="34" charset="0"/>
            </a:endParaRPr>
          </a:p>
          <a:p>
            <a:pPr lvl="2"/>
            <a:endParaRPr lang="en-AU" sz="4000" b="1" dirty="0">
              <a:latin typeface="Calibri" panose="020F0502020204030204" pitchFamily="34" charset="0"/>
              <a:cs typeface="Calibri" panose="020F0502020204030204" pitchFamily="34" charset="0"/>
            </a:endParaRPr>
          </a:p>
          <a:p>
            <a:pPr marL="342900" indent="-342900">
              <a:spcBef>
                <a:spcPts val="1200"/>
              </a:spcBef>
              <a:buFontTx/>
              <a:buChar char="-"/>
            </a:pPr>
            <a:endParaRPr lang="en-US" sz="1200" b="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89C7FDE4-29BE-4683-A594-B8A3C18B4E71}"/>
              </a:ext>
            </a:extLst>
          </p:cNvPr>
          <p:cNvSpPr/>
          <p:nvPr/>
        </p:nvSpPr>
        <p:spPr>
          <a:xfrm>
            <a:off x="16860" y="217814"/>
            <a:ext cx="12192000" cy="802874"/>
          </a:xfrm>
          <a:prstGeom prst="rect">
            <a:avLst/>
          </a:prstGeom>
          <a:gradFill flip="none" rotWithShape="1">
            <a:gsLst>
              <a:gs pos="25000">
                <a:srgbClr val="12264B"/>
              </a:gs>
              <a:gs pos="2000">
                <a:schemeClr val="accent1">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dirty="0"/>
          </a:p>
        </p:txBody>
      </p:sp>
      <p:sp>
        <p:nvSpPr>
          <p:cNvPr id="13" name="Title 1">
            <a:extLst>
              <a:ext uri="{FF2B5EF4-FFF2-40B4-BE49-F238E27FC236}">
                <a16:creationId xmlns:a16="http://schemas.microsoft.com/office/drawing/2014/main" id="{2F65B910-3C8F-40DE-B585-F22EA2484D43}"/>
              </a:ext>
            </a:extLst>
          </p:cNvPr>
          <p:cNvSpPr txBox="1">
            <a:spLocks/>
          </p:cNvSpPr>
          <p:nvPr/>
        </p:nvSpPr>
        <p:spPr>
          <a:xfrm>
            <a:off x="435190" y="369217"/>
            <a:ext cx="10195563" cy="670521"/>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pPr>
              <a:spcBef>
                <a:spcPts val="1200"/>
              </a:spcBef>
            </a:pPr>
            <a:r>
              <a:rPr lang="en-US" sz="3200" b="0" dirty="0">
                <a:solidFill>
                  <a:srgbClr val="778296"/>
                </a:solidFill>
                <a:latin typeface="Abadi Extra Light" panose="020B0204020104020204" pitchFamily="34" charset="0"/>
                <a:cs typeface="Calibri Light" panose="020F0302020204030204" pitchFamily="34" charset="0"/>
              </a:rPr>
              <a:t>CONTACT</a:t>
            </a:r>
          </a:p>
        </p:txBody>
      </p:sp>
    </p:spTree>
    <p:extLst>
      <p:ext uri="{BB962C8B-B14F-4D97-AF65-F5344CB8AC3E}">
        <p14:creationId xmlns:p14="http://schemas.microsoft.com/office/powerpoint/2010/main" val="2233526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2468D-E5FE-2807-B97E-BB316351D716}"/>
            </a:ext>
          </a:extLst>
        </p:cNvPr>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5213C8B1-954D-05AF-3321-6396FDF4E600}"/>
              </a:ext>
            </a:extLst>
          </p:cNvPr>
          <p:cNvCxnSpPr>
            <a:cxnSpLocks/>
          </p:cNvCxnSpPr>
          <p:nvPr/>
        </p:nvCxnSpPr>
        <p:spPr>
          <a:xfrm>
            <a:off x="300752" y="1005677"/>
            <a:ext cx="838822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1920F37B-2425-BB6E-4B7B-022C0A0E20F9}"/>
              </a:ext>
            </a:extLst>
          </p:cNvPr>
          <p:cNvSpPr txBox="1">
            <a:spLocks/>
          </p:cNvSpPr>
          <p:nvPr/>
        </p:nvSpPr>
        <p:spPr>
          <a:xfrm>
            <a:off x="1137071" y="847639"/>
            <a:ext cx="6482645" cy="316076"/>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endParaRPr lang="en-US" sz="1200" b="0" i="1" dirty="0">
              <a:solidFill>
                <a:schemeClr val="bg1">
                  <a:lumMod val="85000"/>
                </a:schemeClr>
              </a:solidFill>
              <a:latin typeface="Abadi Extra Light" panose="020B0204020104020204" pitchFamily="34" charset="0"/>
              <a:cs typeface="Calibri Light" panose="020F0302020204030204" pitchFamily="34" charset="0"/>
            </a:endParaRPr>
          </a:p>
        </p:txBody>
      </p:sp>
      <p:sp>
        <p:nvSpPr>
          <p:cNvPr id="15" name="Title 1">
            <a:extLst>
              <a:ext uri="{FF2B5EF4-FFF2-40B4-BE49-F238E27FC236}">
                <a16:creationId xmlns:a16="http://schemas.microsoft.com/office/drawing/2014/main" id="{77D8E1AF-2D30-D0B9-0023-3955C92E4D27}"/>
              </a:ext>
            </a:extLst>
          </p:cNvPr>
          <p:cNvSpPr txBox="1">
            <a:spLocks/>
          </p:cNvSpPr>
          <p:nvPr/>
        </p:nvSpPr>
        <p:spPr>
          <a:xfrm>
            <a:off x="378040" y="350167"/>
            <a:ext cx="10195563" cy="670521"/>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pPr>
              <a:spcBef>
                <a:spcPts val="1200"/>
              </a:spcBef>
            </a:pPr>
            <a:r>
              <a:rPr lang="en-AU" sz="3200" b="0" dirty="0">
                <a:solidFill>
                  <a:schemeClr val="bg1"/>
                </a:solidFill>
                <a:latin typeface="Abadi Extra Light" panose="020B0204020104020204" pitchFamily="34" charset="0"/>
                <a:cs typeface="Calibri Light" panose="020F0302020204030204" pitchFamily="34" charset="0"/>
              </a:rPr>
              <a:t>GUEST </a:t>
            </a:r>
            <a:endParaRPr lang="en-US" sz="3200" b="0" dirty="0">
              <a:solidFill>
                <a:srgbClr val="778296"/>
              </a:solidFill>
              <a:latin typeface="Abadi Extra Light" panose="020B0204020104020204" pitchFamily="34" charset="0"/>
              <a:cs typeface="Calibri Light" panose="020F0302020204030204" pitchFamily="34" charset="0"/>
            </a:endParaRPr>
          </a:p>
        </p:txBody>
      </p:sp>
      <p:sp>
        <p:nvSpPr>
          <p:cNvPr id="7" name="Title 1">
            <a:extLst>
              <a:ext uri="{FF2B5EF4-FFF2-40B4-BE49-F238E27FC236}">
                <a16:creationId xmlns:a16="http://schemas.microsoft.com/office/drawing/2014/main" id="{515D0D4F-94D6-E959-38B1-83B156E8B907}"/>
              </a:ext>
            </a:extLst>
          </p:cNvPr>
          <p:cNvSpPr txBox="1">
            <a:spLocks/>
          </p:cNvSpPr>
          <p:nvPr/>
        </p:nvSpPr>
        <p:spPr>
          <a:xfrm>
            <a:off x="99616" y="1213005"/>
            <a:ext cx="11101784" cy="4239528"/>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pPr>
              <a:lnSpc>
                <a:spcPct val="107000"/>
              </a:lnSpc>
              <a:spcAft>
                <a:spcPts val="800"/>
              </a:spcAft>
            </a:pPr>
            <a:r>
              <a:rPr lang="en-AU" sz="3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field umpire shall award a free kick against a player when that player makes any of the following prohibited contact with an opposition player: </a:t>
            </a:r>
          </a:p>
          <a:p>
            <a:pPr marL="342900" lvl="0" indent="-342900">
              <a:lnSpc>
                <a:spcPct val="107000"/>
              </a:lnSpc>
              <a:buFont typeface="Times New Roman" panose="02020603050405020304" pitchFamily="18" charset="0"/>
              <a:buChar char="-"/>
              <a:tabLst>
                <a:tab pos="457200" algn="l"/>
              </a:tabLst>
            </a:pPr>
            <a:r>
              <a:rPr lang="en-AU" sz="3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makes high contact to an opposition player (including the top of the shoulders) with any part of their body; </a:t>
            </a:r>
          </a:p>
          <a:p>
            <a:pPr marL="342900" lvl="0" indent="-342900">
              <a:lnSpc>
                <a:spcPct val="107000"/>
              </a:lnSpc>
              <a:spcAft>
                <a:spcPts val="800"/>
              </a:spcAft>
              <a:buFont typeface="Times New Roman" panose="02020603050405020304" pitchFamily="18" charset="0"/>
              <a:buChar char="-"/>
              <a:tabLst>
                <a:tab pos="457200" algn="l"/>
              </a:tabLst>
            </a:pPr>
            <a:r>
              <a:rPr lang="en-AU" sz="3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bumps or makes forceful contact to an opposition player from front-on when that player has their head down over the football. A player can bump an opponent’s body from side on but any high contact forward of side on will be deemed as front on.</a:t>
            </a:r>
          </a:p>
          <a:p>
            <a:pPr lvl="2"/>
            <a:endParaRPr lang="en-AU" sz="4000" b="1" dirty="0">
              <a:latin typeface="Calibri" panose="020F0502020204030204" pitchFamily="34" charset="0"/>
              <a:cs typeface="Calibri" panose="020F0502020204030204" pitchFamily="34" charset="0"/>
            </a:endParaRPr>
          </a:p>
          <a:p>
            <a:pPr lvl="2"/>
            <a:endParaRPr lang="en-AU" sz="2800" b="1" dirty="0">
              <a:latin typeface="Calibri" panose="020F0502020204030204" pitchFamily="34" charset="0"/>
              <a:cs typeface="Calibri" panose="020F0502020204030204" pitchFamily="34" charset="0"/>
            </a:endParaRPr>
          </a:p>
          <a:p>
            <a:pPr marL="342900" indent="-342900">
              <a:spcBef>
                <a:spcPts val="1200"/>
              </a:spcBef>
              <a:buFontTx/>
              <a:buChar char="-"/>
            </a:pPr>
            <a:endParaRPr lang="en-US" sz="1200" b="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11DBC750-A9EA-ACEF-7DF7-FC406D79B48A}"/>
              </a:ext>
            </a:extLst>
          </p:cNvPr>
          <p:cNvSpPr/>
          <p:nvPr/>
        </p:nvSpPr>
        <p:spPr>
          <a:xfrm>
            <a:off x="16860" y="217814"/>
            <a:ext cx="12192000" cy="802874"/>
          </a:xfrm>
          <a:prstGeom prst="rect">
            <a:avLst/>
          </a:prstGeom>
          <a:gradFill flip="none" rotWithShape="1">
            <a:gsLst>
              <a:gs pos="25000">
                <a:srgbClr val="12264B"/>
              </a:gs>
              <a:gs pos="2000">
                <a:schemeClr val="accent1">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dirty="0"/>
          </a:p>
        </p:txBody>
      </p:sp>
      <p:sp>
        <p:nvSpPr>
          <p:cNvPr id="13" name="Title 1">
            <a:extLst>
              <a:ext uri="{FF2B5EF4-FFF2-40B4-BE49-F238E27FC236}">
                <a16:creationId xmlns:a16="http://schemas.microsoft.com/office/drawing/2014/main" id="{487E68D5-11F9-51D1-05FC-CFC6BB972DD8}"/>
              </a:ext>
            </a:extLst>
          </p:cNvPr>
          <p:cNvSpPr txBox="1">
            <a:spLocks/>
          </p:cNvSpPr>
          <p:nvPr/>
        </p:nvSpPr>
        <p:spPr>
          <a:xfrm>
            <a:off x="466012" y="369217"/>
            <a:ext cx="10195563" cy="670521"/>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pPr marL="0" marR="0" lvl="0" indent="0" algn="l" defTabSz="457148" rtl="0" eaLnBrk="1" fontAlgn="auto" latinLnBrk="0" hangingPunct="1">
              <a:lnSpc>
                <a:spcPct val="100000"/>
              </a:lnSpc>
              <a:spcBef>
                <a:spcPts val="1200"/>
              </a:spcBef>
              <a:spcAft>
                <a:spcPts val="0"/>
              </a:spcAft>
              <a:buClrTx/>
              <a:buSzTx/>
              <a:buFontTx/>
              <a:buNone/>
              <a:tabLst/>
              <a:defRPr/>
            </a:pPr>
            <a:r>
              <a:rPr kumimoji="0" lang="en-US" sz="3200" b="0" i="0" u="none" strike="noStrike" kern="1200" cap="none" spc="0" normalizeH="0" baseline="0" noProof="0" dirty="0">
                <a:ln>
                  <a:noFill/>
                </a:ln>
                <a:solidFill>
                  <a:srgbClr val="778296"/>
                </a:solidFill>
                <a:effectLst/>
                <a:uLnTx/>
                <a:uFillTx/>
                <a:latin typeface="Abadi Extra Light" panose="020B0204020104020204" pitchFamily="34" charset="0"/>
                <a:ea typeface="+mj-ea"/>
                <a:cs typeface="Calibri Light" panose="020F0302020204030204" pitchFamily="34" charset="0"/>
              </a:rPr>
              <a:t>HT 50m March </a:t>
            </a:r>
            <a:r>
              <a:rPr lang="en-US" sz="3200" b="0" dirty="0">
                <a:solidFill>
                  <a:srgbClr val="778296"/>
                </a:solidFill>
                <a:latin typeface="Abadi Extra Light" panose="020B0204020104020204" pitchFamily="34" charset="0"/>
                <a:cs typeface="Calibri Light" panose="020F0302020204030204" pitchFamily="34" charset="0"/>
              </a:rPr>
              <a:t>19</a:t>
            </a:r>
            <a:r>
              <a:rPr kumimoji="0" lang="en-US" sz="3200" b="0" i="0" u="none" strike="noStrike" kern="1200" cap="none" spc="0" normalizeH="0" baseline="0" noProof="0" dirty="0">
                <a:ln>
                  <a:noFill/>
                </a:ln>
                <a:solidFill>
                  <a:srgbClr val="778296"/>
                </a:solidFill>
                <a:effectLst/>
                <a:uLnTx/>
                <a:uFillTx/>
                <a:latin typeface="Abadi Extra Light" panose="020B0204020104020204" pitchFamily="34" charset="0"/>
                <a:ea typeface="+mj-ea"/>
                <a:cs typeface="Calibri Light" panose="020F0302020204030204" pitchFamily="34" charset="0"/>
              </a:rPr>
              <a:t> 2025</a:t>
            </a:r>
          </a:p>
        </p:txBody>
      </p:sp>
    </p:spTree>
    <p:extLst>
      <p:ext uri="{BB962C8B-B14F-4D97-AF65-F5344CB8AC3E}">
        <p14:creationId xmlns:p14="http://schemas.microsoft.com/office/powerpoint/2010/main" val="54217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9D847-995E-EF6A-2CC4-A86A519345A5}"/>
            </a:ext>
          </a:extLst>
        </p:cNvPr>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81DA15B-9148-E7BB-12D7-7407378CE80E}"/>
              </a:ext>
            </a:extLst>
          </p:cNvPr>
          <p:cNvCxnSpPr>
            <a:cxnSpLocks/>
          </p:cNvCxnSpPr>
          <p:nvPr/>
        </p:nvCxnSpPr>
        <p:spPr>
          <a:xfrm>
            <a:off x="300752" y="1005677"/>
            <a:ext cx="838822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215F861B-0B3B-2A6E-D28A-D1FC853DEC20}"/>
              </a:ext>
            </a:extLst>
          </p:cNvPr>
          <p:cNvSpPr txBox="1">
            <a:spLocks/>
          </p:cNvSpPr>
          <p:nvPr/>
        </p:nvSpPr>
        <p:spPr>
          <a:xfrm>
            <a:off x="1137071" y="847639"/>
            <a:ext cx="6482645" cy="316076"/>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endParaRPr lang="en-US" sz="1200" b="0" i="1" dirty="0">
              <a:solidFill>
                <a:schemeClr val="bg1">
                  <a:lumMod val="85000"/>
                </a:schemeClr>
              </a:solidFill>
              <a:latin typeface="Abadi Extra Light" panose="020B0204020104020204" pitchFamily="34" charset="0"/>
              <a:cs typeface="Calibri Light" panose="020F0302020204030204" pitchFamily="34" charset="0"/>
            </a:endParaRPr>
          </a:p>
        </p:txBody>
      </p:sp>
      <p:sp>
        <p:nvSpPr>
          <p:cNvPr id="15" name="Title 1">
            <a:extLst>
              <a:ext uri="{FF2B5EF4-FFF2-40B4-BE49-F238E27FC236}">
                <a16:creationId xmlns:a16="http://schemas.microsoft.com/office/drawing/2014/main" id="{1718E95A-4890-DFFD-4C72-441168A78B22}"/>
              </a:ext>
            </a:extLst>
          </p:cNvPr>
          <p:cNvSpPr txBox="1">
            <a:spLocks/>
          </p:cNvSpPr>
          <p:nvPr/>
        </p:nvSpPr>
        <p:spPr>
          <a:xfrm>
            <a:off x="378040" y="350167"/>
            <a:ext cx="10195563" cy="670521"/>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pPr>
              <a:spcBef>
                <a:spcPts val="1200"/>
              </a:spcBef>
            </a:pPr>
            <a:r>
              <a:rPr lang="en-AU" sz="3200" b="0" dirty="0">
                <a:solidFill>
                  <a:schemeClr val="bg1"/>
                </a:solidFill>
                <a:latin typeface="Abadi Extra Light" panose="020B0204020104020204" pitchFamily="34" charset="0"/>
                <a:cs typeface="Calibri Light" panose="020F0302020204030204" pitchFamily="34" charset="0"/>
              </a:rPr>
              <a:t>GUEST </a:t>
            </a:r>
            <a:endParaRPr lang="en-US" sz="3200" b="0" dirty="0">
              <a:solidFill>
                <a:srgbClr val="778296"/>
              </a:solidFill>
              <a:latin typeface="Abadi Extra Light" panose="020B0204020104020204" pitchFamily="34" charset="0"/>
              <a:cs typeface="Calibri Light" panose="020F0302020204030204" pitchFamily="34" charset="0"/>
            </a:endParaRPr>
          </a:p>
        </p:txBody>
      </p:sp>
      <p:sp>
        <p:nvSpPr>
          <p:cNvPr id="7" name="Title 1">
            <a:extLst>
              <a:ext uri="{FF2B5EF4-FFF2-40B4-BE49-F238E27FC236}">
                <a16:creationId xmlns:a16="http://schemas.microsoft.com/office/drawing/2014/main" id="{AD4BC988-278F-ABE2-8C59-70A828EC9B80}"/>
              </a:ext>
            </a:extLst>
          </p:cNvPr>
          <p:cNvSpPr txBox="1">
            <a:spLocks/>
          </p:cNvSpPr>
          <p:nvPr/>
        </p:nvSpPr>
        <p:spPr>
          <a:xfrm>
            <a:off x="99616" y="1213004"/>
            <a:ext cx="11101784" cy="4721451"/>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pPr>
              <a:lnSpc>
                <a:spcPct val="107000"/>
              </a:lnSpc>
              <a:spcAft>
                <a:spcPts val="800"/>
              </a:spcAft>
            </a:pPr>
            <a:r>
              <a:rPr lang="en-AU" sz="3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Where the tackle is reasonably applied and the ball carrier is responsible for the high contact via a shrug, drop, arm lift or duck, play on should be called </a:t>
            </a:r>
            <a:r>
              <a:rPr lang="en-AU"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(*Note “duck” is now a cue for prior opportunity).</a:t>
            </a:r>
          </a:p>
          <a:p>
            <a:pPr>
              <a:lnSpc>
                <a:spcPct val="107000"/>
              </a:lnSpc>
              <a:spcAft>
                <a:spcPts val="800"/>
              </a:spcAft>
            </a:pPr>
            <a:endParaRPr lang="en-AU" sz="3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3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Continue to protect the ball player. When you are in doubt as to whether the player with the ball was responsible for the high contact, continue to protect the ball player.</a:t>
            </a:r>
          </a:p>
          <a:p>
            <a:pPr lvl="2"/>
            <a:endParaRPr lang="en-AU" sz="4000" b="1" dirty="0">
              <a:latin typeface="Calibri" panose="020F0502020204030204" pitchFamily="34" charset="0"/>
              <a:cs typeface="Calibri" panose="020F0502020204030204" pitchFamily="34" charset="0"/>
            </a:endParaRPr>
          </a:p>
          <a:p>
            <a:pPr lvl="2"/>
            <a:endParaRPr lang="en-AU" sz="2800" b="1" dirty="0">
              <a:latin typeface="Calibri" panose="020F0502020204030204" pitchFamily="34" charset="0"/>
              <a:cs typeface="Calibri" panose="020F0502020204030204" pitchFamily="34" charset="0"/>
            </a:endParaRPr>
          </a:p>
          <a:p>
            <a:pPr marL="342900" indent="-342900">
              <a:spcBef>
                <a:spcPts val="1200"/>
              </a:spcBef>
              <a:buFontTx/>
              <a:buChar char="-"/>
            </a:pPr>
            <a:endParaRPr lang="en-US" sz="1200" b="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5E373078-B4C5-41EE-BE70-FC9F5185CB1D}"/>
              </a:ext>
            </a:extLst>
          </p:cNvPr>
          <p:cNvSpPr/>
          <p:nvPr/>
        </p:nvSpPr>
        <p:spPr>
          <a:xfrm>
            <a:off x="16860" y="217814"/>
            <a:ext cx="12192000" cy="802874"/>
          </a:xfrm>
          <a:prstGeom prst="rect">
            <a:avLst/>
          </a:prstGeom>
          <a:gradFill flip="none" rotWithShape="1">
            <a:gsLst>
              <a:gs pos="25000">
                <a:srgbClr val="12264B"/>
              </a:gs>
              <a:gs pos="2000">
                <a:schemeClr val="accent1">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dirty="0"/>
          </a:p>
        </p:txBody>
      </p:sp>
      <p:sp>
        <p:nvSpPr>
          <p:cNvPr id="13" name="Title 1">
            <a:extLst>
              <a:ext uri="{FF2B5EF4-FFF2-40B4-BE49-F238E27FC236}">
                <a16:creationId xmlns:a16="http://schemas.microsoft.com/office/drawing/2014/main" id="{973F1BF1-46AA-0CBB-3291-1040C413A903}"/>
              </a:ext>
            </a:extLst>
          </p:cNvPr>
          <p:cNvSpPr txBox="1">
            <a:spLocks/>
          </p:cNvSpPr>
          <p:nvPr/>
        </p:nvSpPr>
        <p:spPr>
          <a:xfrm>
            <a:off x="466012" y="369217"/>
            <a:ext cx="10195563" cy="670521"/>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pPr marL="0" marR="0" lvl="0" indent="0" algn="l" defTabSz="457148" rtl="0" eaLnBrk="1" fontAlgn="auto" latinLnBrk="0" hangingPunct="1">
              <a:lnSpc>
                <a:spcPct val="100000"/>
              </a:lnSpc>
              <a:spcBef>
                <a:spcPts val="1200"/>
              </a:spcBef>
              <a:spcAft>
                <a:spcPts val="0"/>
              </a:spcAft>
              <a:buClrTx/>
              <a:buSzTx/>
              <a:buFontTx/>
              <a:buNone/>
              <a:tabLst/>
              <a:defRPr/>
            </a:pPr>
            <a:r>
              <a:rPr kumimoji="0" lang="en-US" sz="3200" b="0" i="0" u="none" strike="noStrike" kern="1200" cap="none" spc="0" normalizeH="0" baseline="0" noProof="0" dirty="0">
                <a:ln>
                  <a:noFill/>
                </a:ln>
                <a:solidFill>
                  <a:srgbClr val="778296"/>
                </a:solidFill>
                <a:effectLst/>
                <a:uLnTx/>
                <a:uFillTx/>
                <a:latin typeface="Abadi Extra Light" panose="020B0204020104020204" pitchFamily="34" charset="0"/>
                <a:ea typeface="+mj-ea"/>
                <a:cs typeface="Calibri Light" panose="020F0302020204030204" pitchFamily="34" charset="0"/>
              </a:rPr>
              <a:t>HT 50m March </a:t>
            </a:r>
            <a:r>
              <a:rPr lang="en-US" sz="3200" b="0" dirty="0">
                <a:solidFill>
                  <a:srgbClr val="778296"/>
                </a:solidFill>
                <a:latin typeface="Abadi Extra Light" panose="020B0204020104020204" pitchFamily="34" charset="0"/>
                <a:cs typeface="Calibri Light" panose="020F0302020204030204" pitchFamily="34" charset="0"/>
              </a:rPr>
              <a:t>19</a:t>
            </a:r>
            <a:r>
              <a:rPr kumimoji="0" lang="en-US" sz="3200" b="0" i="0" u="none" strike="noStrike" kern="1200" cap="none" spc="0" normalizeH="0" baseline="0" noProof="0" dirty="0">
                <a:ln>
                  <a:noFill/>
                </a:ln>
                <a:solidFill>
                  <a:srgbClr val="778296"/>
                </a:solidFill>
                <a:effectLst/>
                <a:uLnTx/>
                <a:uFillTx/>
                <a:latin typeface="Abadi Extra Light" panose="020B0204020104020204" pitchFamily="34" charset="0"/>
                <a:ea typeface="+mj-ea"/>
                <a:cs typeface="Calibri Light" panose="020F0302020204030204" pitchFamily="34" charset="0"/>
              </a:rPr>
              <a:t> 2025</a:t>
            </a:r>
          </a:p>
        </p:txBody>
      </p:sp>
    </p:spTree>
    <p:extLst>
      <p:ext uri="{BB962C8B-B14F-4D97-AF65-F5344CB8AC3E}">
        <p14:creationId xmlns:p14="http://schemas.microsoft.com/office/powerpoint/2010/main" val="375650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D8546-7CB5-992F-4FE9-8A6CC69030F7}"/>
            </a:ext>
          </a:extLst>
        </p:cNvPr>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04D3733-5948-118C-D08D-5FEAEBBC19F5}"/>
              </a:ext>
            </a:extLst>
          </p:cNvPr>
          <p:cNvCxnSpPr>
            <a:cxnSpLocks/>
          </p:cNvCxnSpPr>
          <p:nvPr/>
        </p:nvCxnSpPr>
        <p:spPr>
          <a:xfrm>
            <a:off x="300752" y="1005677"/>
            <a:ext cx="838822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BB2A0124-D88A-D56D-673D-F2C8925EA89E}"/>
              </a:ext>
            </a:extLst>
          </p:cNvPr>
          <p:cNvSpPr txBox="1">
            <a:spLocks/>
          </p:cNvSpPr>
          <p:nvPr/>
        </p:nvSpPr>
        <p:spPr>
          <a:xfrm>
            <a:off x="1137071" y="847639"/>
            <a:ext cx="6482645" cy="316076"/>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endParaRPr lang="en-US" sz="1200" b="0" i="1" dirty="0">
              <a:solidFill>
                <a:schemeClr val="bg1">
                  <a:lumMod val="85000"/>
                </a:schemeClr>
              </a:solidFill>
              <a:latin typeface="Abadi Extra Light" panose="020B0204020104020204" pitchFamily="34" charset="0"/>
              <a:cs typeface="Calibri Light" panose="020F0302020204030204" pitchFamily="34" charset="0"/>
            </a:endParaRPr>
          </a:p>
        </p:txBody>
      </p:sp>
      <p:sp>
        <p:nvSpPr>
          <p:cNvPr id="15" name="Title 1">
            <a:extLst>
              <a:ext uri="{FF2B5EF4-FFF2-40B4-BE49-F238E27FC236}">
                <a16:creationId xmlns:a16="http://schemas.microsoft.com/office/drawing/2014/main" id="{6894A08C-1598-4386-6A4B-1A5AB277E53F}"/>
              </a:ext>
            </a:extLst>
          </p:cNvPr>
          <p:cNvSpPr txBox="1">
            <a:spLocks/>
          </p:cNvSpPr>
          <p:nvPr/>
        </p:nvSpPr>
        <p:spPr>
          <a:xfrm>
            <a:off x="378040" y="350167"/>
            <a:ext cx="10195563" cy="670521"/>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pPr>
              <a:spcBef>
                <a:spcPts val="1200"/>
              </a:spcBef>
            </a:pPr>
            <a:r>
              <a:rPr lang="en-AU" sz="3200" b="0" dirty="0">
                <a:solidFill>
                  <a:schemeClr val="bg1"/>
                </a:solidFill>
                <a:latin typeface="Abadi Extra Light" panose="020B0204020104020204" pitchFamily="34" charset="0"/>
                <a:cs typeface="Calibri Light" panose="020F0302020204030204" pitchFamily="34" charset="0"/>
              </a:rPr>
              <a:t>GUEST </a:t>
            </a:r>
            <a:endParaRPr lang="en-US" sz="3200" b="0" dirty="0">
              <a:solidFill>
                <a:srgbClr val="778296"/>
              </a:solidFill>
              <a:latin typeface="Abadi Extra Light" panose="020B0204020104020204" pitchFamily="34" charset="0"/>
              <a:cs typeface="Calibri Light" panose="020F0302020204030204" pitchFamily="34" charset="0"/>
            </a:endParaRPr>
          </a:p>
        </p:txBody>
      </p:sp>
      <p:sp>
        <p:nvSpPr>
          <p:cNvPr id="7" name="Title 1">
            <a:extLst>
              <a:ext uri="{FF2B5EF4-FFF2-40B4-BE49-F238E27FC236}">
                <a16:creationId xmlns:a16="http://schemas.microsoft.com/office/drawing/2014/main" id="{85610093-C585-0B0E-0D6E-256FE83BDE84}"/>
              </a:ext>
            </a:extLst>
          </p:cNvPr>
          <p:cNvSpPr txBox="1">
            <a:spLocks/>
          </p:cNvSpPr>
          <p:nvPr/>
        </p:nvSpPr>
        <p:spPr>
          <a:xfrm>
            <a:off x="99616" y="1213005"/>
            <a:ext cx="11101784" cy="4239528"/>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pPr>
              <a:lnSpc>
                <a:spcPct val="107000"/>
              </a:lnSpc>
              <a:spcAft>
                <a:spcPts val="800"/>
              </a:spcAft>
            </a:pPr>
            <a:endParaRPr lang="en-AU"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2"/>
            <a:endParaRPr lang="en-AU" sz="4000" b="1" dirty="0">
              <a:latin typeface="Calibri" panose="020F0502020204030204" pitchFamily="34" charset="0"/>
              <a:cs typeface="Calibri" panose="020F0502020204030204" pitchFamily="34" charset="0"/>
            </a:endParaRPr>
          </a:p>
          <a:p>
            <a:pPr lvl="2"/>
            <a:endParaRPr lang="en-AU" sz="2800" b="1" dirty="0">
              <a:latin typeface="Calibri" panose="020F0502020204030204" pitchFamily="34" charset="0"/>
              <a:cs typeface="Calibri" panose="020F0502020204030204" pitchFamily="34" charset="0"/>
            </a:endParaRPr>
          </a:p>
          <a:p>
            <a:pPr marL="342900" indent="-342900">
              <a:spcBef>
                <a:spcPts val="1200"/>
              </a:spcBef>
              <a:buFontTx/>
              <a:buChar char="-"/>
            </a:pPr>
            <a:endParaRPr lang="en-US" sz="1200" b="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7B459281-3492-E090-6372-96277EC5DE24}"/>
              </a:ext>
            </a:extLst>
          </p:cNvPr>
          <p:cNvSpPr/>
          <p:nvPr/>
        </p:nvSpPr>
        <p:spPr>
          <a:xfrm>
            <a:off x="16860" y="217814"/>
            <a:ext cx="12192000" cy="802874"/>
          </a:xfrm>
          <a:prstGeom prst="rect">
            <a:avLst/>
          </a:prstGeom>
          <a:gradFill flip="none" rotWithShape="1">
            <a:gsLst>
              <a:gs pos="25000">
                <a:srgbClr val="12264B"/>
              </a:gs>
              <a:gs pos="2000">
                <a:schemeClr val="accent1">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dirty="0"/>
          </a:p>
        </p:txBody>
      </p:sp>
      <p:sp>
        <p:nvSpPr>
          <p:cNvPr id="13" name="Title 1">
            <a:extLst>
              <a:ext uri="{FF2B5EF4-FFF2-40B4-BE49-F238E27FC236}">
                <a16:creationId xmlns:a16="http://schemas.microsoft.com/office/drawing/2014/main" id="{608F068B-8F49-21FA-168D-15EA3A3DA35E}"/>
              </a:ext>
            </a:extLst>
          </p:cNvPr>
          <p:cNvSpPr txBox="1">
            <a:spLocks/>
          </p:cNvSpPr>
          <p:nvPr/>
        </p:nvSpPr>
        <p:spPr>
          <a:xfrm>
            <a:off x="466012" y="369217"/>
            <a:ext cx="10195563" cy="670521"/>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pPr marL="0" marR="0" lvl="0" indent="0" algn="l" defTabSz="457148" rtl="0" eaLnBrk="1" fontAlgn="auto" latinLnBrk="0" hangingPunct="1">
              <a:lnSpc>
                <a:spcPct val="100000"/>
              </a:lnSpc>
              <a:spcBef>
                <a:spcPts val="1200"/>
              </a:spcBef>
              <a:spcAft>
                <a:spcPts val="0"/>
              </a:spcAft>
              <a:buClrTx/>
              <a:buSzTx/>
              <a:buFontTx/>
              <a:buNone/>
              <a:tabLst/>
              <a:defRPr/>
            </a:pPr>
            <a:r>
              <a:rPr kumimoji="0" lang="en-US" sz="3200" b="0" i="0" u="none" strike="noStrike" kern="1200" cap="none" spc="0" normalizeH="0" baseline="0" noProof="0" dirty="0">
                <a:ln>
                  <a:noFill/>
                </a:ln>
                <a:solidFill>
                  <a:srgbClr val="778296"/>
                </a:solidFill>
                <a:effectLst/>
                <a:uLnTx/>
                <a:uFillTx/>
                <a:latin typeface="Abadi Extra Light" panose="020B0204020104020204" pitchFamily="34" charset="0"/>
                <a:ea typeface="+mj-ea"/>
                <a:cs typeface="Calibri Light" panose="020F0302020204030204" pitchFamily="34" charset="0"/>
              </a:rPr>
              <a:t>HT 50m March </a:t>
            </a:r>
            <a:r>
              <a:rPr lang="en-US" sz="3200" b="0" dirty="0">
                <a:solidFill>
                  <a:srgbClr val="778296"/>
                </a:solidFill>
                <a:latin typeface="Abadi Extra Light" panose="020B0204020104020204" pitchFamily="34" charset="0"/>
                <a:cs typeface="Calibri Light" panose="020F0302020204030204" pitchFamily="34" charset="0"/>
              </a:rPr>
              <a:t>19</a:t>
            </a:r>
            <a:r>
              <a:rPr kumimoji="0" lang="en-US" sz="3200" b="0" i="0" u="none" strike="noStrike" kern="1200" cap="none" spc="0" normalizeH="0" baseline="0" noProof="0" dirty="0">
                <a:ln>
                  <a:noFill/>
                </a:ln>
                <a:solidFill>
                  <a:srgbClr val="778296"/>
                </a:solidFill>
                <a:effectLst/>
                <a:uLnTx/>
                <a:uFillTx/>
                <a:latin typeface="Abadi Extra Light" panose="020B0204020104020204" pitchFamily="34" charset="0"/>
                <a:ea typeface="+mj-ea"/>
                <a:cs typeface="Calibri Light" panose="020F0302020204030204" pitchFamily="34" charset="0"/>
              </a:rPr>
              <a:t> 2025</a:t>
            </a:r>
          </a:p>
        </p:txBody>
      </p:sp>
      <p:graphicFrame>
        <p:nvGraphicFramePr>
          <p:cNvPr id="2" name="Table 1">
            <a:extLst>
              <a:ext uri="{FF2B5EF4-FFF2-40B4-BE49-F238E27FC236}">
                <a16:creationId xmlns:a16="http://schemas.microsoft.com/office/drawing/2014/main" id="{5CF8C81A-2350-45E0-4B6E-60BA7C081AE8}"/>
              </a:ext>
            </a:extLst>
          </p:cNvPr>
          <p:cNvGraphicFramePr>
            <a:graphicFrameLocks noGrp="1"/>
          </p:cNvGraphicFramePr>
          <p:nvPr>
            <p:extLst>
              <p:ext uri="{D42A27DB-BD31-4B8C-83A1-F6EECF244321}">
                <p14:modId xmlns:p14="http://schemas.microsoft.com/office/powerpoint/2010/main" val="2946545037"/>
              </p:ext>
            </p:extLst>
          </p:nvPr>
        </p:nvGraphicFramePr>
        <p:xfrm>
          <a:off x="1609725" y="1748758"/>
          <a:ext cx="7251171" cy="4891428"/>
        </p:xfrm>
        <a:graphic>
          <a:graphicData uri="http://schemas.openxmlformats.org/drawingml/2006/table">
            <a:tbl>
              <a:tblPr firstRow="1" firstCol="1" bandRow="1">
                <a:tableStyleId>{5C22544A-7EE6-4342-B048-85BDC9FD1C3A}</a:tableStyleId>
              </a:tblPr>
              <a:tblGrid>
                <a:gridCol w="2416789">
                  <a:extLst>
                    <a:ext uri="{9D8B030D-6E8A-4147-A177-3AD203B41FA5}">
                      <a16:colId xmlns:a16="http://schemas.microsoft.com/office/drawing/2014/main" val="3688334807"/>
                    </a:ext>
                  </a:extLst>
                </a:gridCol>
                <a:gridCol w="2416789">
                  <a:extLst>
                    <a:ext uri="{9D8B030D-6E8A-4147-A177-3AD203B41FA5}">
                      <a16:colId xmlns:a16="http://schemas.microsoft.com/office/drawing/2014/main" val="1976146835"/>
                    </a:ext>
                  </a:extLst>
                </a:gridCol>
                <a:gridCol w="2417593">
                  <a:extLst>
                    <a:ext uri="{9D8B030D-6E8A-4147-A177-3AD203B41FA5}">
                      <a16:colId xmlns:a16="http://schemas.microsoft.com/office/drawing/2014/main" val="3005658952"/>
                    </a:ext>
                  </a:extLst>
                </a:gridCol>
              </a:tblGrid>
              <a:tr h="236898">
                <a:tc>
                  <a:txBody>
                    <a:bodyPr/>
                    <a:lstStyle/>
                    <a:p>
                      <a:pPr>
                        <a:lnSpc>
                          <a:spcPct val="107000"/>
                        </a:lnSpc>
                        <a:spcAft>
                          <a:spcPts val="800"/>
                        </a:spcAft>
                      </a:pPr>
                      <a:r>
                        <a:rPr lang="en-AU" sz="14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tc>
                  <a:txBody>
                    <a:bodyPr/>
                    <a:lstStyle/>
                    <a:p>
                      <a:pPr>
                        <a:lnSpc>
                          <a:spcPct val="107000"/>
                        </a:lnSpc>
                        <a:spcAft>
                          <a:spcPts val="800"/>
                        </a:spcAft>
                      </a:pPr>
                      <a:r>
                        <a:rPr lang="en-AU" sz="1400">
                          <a:effectLst/>
                        </a:rPr>
                        <a:t>Situation</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tc>
                  <a:txBody>
                    <a:bodyPr/>
                    <a:lstStyle/>
                    <a:p>
                      <a:pPr>
                        <a:lnSpc>
                          <a:spcPct val="107000"/>
                        </a:lnSpc>
                        <a:spcAft>
                          <a:spcPts val="800"/>
                        </a:spcAft>
                      </a:pPr>
                      <a:r>
                        <a:rPr lang="en-AU" sz="1400">
                          <a:effectLst/>
                        </a:rPr>
                        <a:t>Result</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extLst>
                  <a:ext uri="{0D108BD9-81ED-4DB2-BD59-A6C34878D82A}">
                    <a16:rowId xmlns:a16="http://schemas.microsoft.com/office/drawing/2014/main" val="2049871458"/>
                  </a:ext>
                </a:extLst>
              </a:tr>
              <a:tr h="732618">
                <a:tc>
                  <a:txBody>
                    <a:bodyPr/>
                    <a:lstStyle/>
                    <a:p>
                      <a:pPr>
                        <a:lnSpc>
                          <a:spcPct val="107000"/>
                        </a:lnSpc>
                        <a:spcAft>
                          <a:spcPts val="800"/>
                        </a:spcAft>
                      </a:pPr>
                      <a:r>
                        <a:rPr lang="en-AU" sz="1400">
                          <a:effectLst/>
                        </a:rPr>
                        <a:t>Front on</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tc>
                  <a:txBody>
                    <a:bodyPr/>
                    <a:lstStyle/>
                    <a:p>
                      <a:pPr>
                        <a:lnSpc>
                          <a:spcPct val="107000"/>
                        </a:lnSpc>
                        <a:spcAft>
                          <a:spcPts val="800"/>
                        </a:spcAft>
                      </a:pPr>
                      <a:r>
                        <a:rPr lang="en-AU" sz="1400">
                          <a:effectLst/>
                        </a:rPr>
                        <a:t>Head down over the ball aiming to gain possession</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tc>
                  <a:txBody>
                    <a:bodyPr/>
                    <a:lstStyle/>
                    <a:p>
                      <a:pPr>
                        <a:lnSpc>
                          <a:spcPct val="107000"/>
                        </a:lnSpc>
                        <a:spcAft>
                          <a:spcPts val="800"/>
                        </a:spcAft>
                      </a:pP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extLst>
                  <a:ext uri="{0D108BD9-81ED-4DB2-BD59-A6C34878D82A}">
                    <a16:rowId xmlns:a16="http://schemas.microsoft.com/office/drawing/2014/main" val="3699580197"/>
                  </a:ext>
                </a:extLst>
              </a:tr>
              <a:tr h="980478">
                <a:tc>
                  <a:txBody>
                    <a:bodyPr/>
                    <a:lstStyle/>
                    <a:p>
                      <a:pPr>
                        <a:lnSpc>
                          <a:spcPct val="107000"/>
                        </a:lnSpc>
                        <a:spcAft>
                          <a:spcPts val="800"/>
                        </a:spcAft>
                      </a:pPr>
                      <a:r>
                        <a:rPr lang="en-AU" sz="1400">
                          <a:effectLst/>
                        </a:rPr>
                        <a:t>Ducking</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tc>
                  <a:txBody>
                    <a:bodyPr/>
                    <a:lstStyle/>
                    <a:p>
                      <a:pPr>
                        <a:lnSpc>
                          <a:spcPct val="107000"/>
                        </a:lnSpc>
                        <a:spcAft>
                          <a:spcPts val="800"/>
                        </a:spcAft>
                      </a:pPr>
                      <a:r>
                        <a:rPr lang="en-AU" sz="1400">
                          <a:effectLst/>
                        </a:rPr>
                        <a:t>Elects to drop head from a high to low position.</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tc>
                  <a:txBody>
                    <a:bodyPr/>
                    <a:lstStyle/>
                    <a:p>
                      <a:pPr>
                        <a:lnSpc>
                          <a:spcPct val="107000"/>
                        </a:lnSpc>
                        <a:spcAft>
                          <a:spcPts val="800"/>
                        </a:spcAft>
                      </a:pP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extLst>
                  <a:ext uri="{0D108BD9-81ED-4DB2-BD59-A6C34878D82A}">
                    <a16:rowId xmlns:a16="http://schemas.microsoft.com/office/drawing/2014/main" val="2181789389"/>
                  </a:ext>
                </a:extLst>
              </a:tr>
              <a:tr h="980478">
                <a:tc>
                  <a:txBody>
                    <a:bodyPr/>
                    <a:lstStyle/>
                    <a:p>
                      <a:pPr>
                        <a:lnSpc>
                          <a:spcPct val="107000"/>
                        </a:lnSpc>
                        <a:spcAft>
                          <a:spcPts val="800"/>
                        </a:spcAft>
                      </a:pPr>
                      <a:r>
                        <a:rPr lang="en-AU" sz="1400" dirty="0">
                          <a:effectLst/>
                        </a:rPr>
                        <a:t>Drive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tc>
                  <a:txBody>
                    <a:bodyPr/>
                    <a:lstStyle/>
                    <a:p>
                      <a:pPr>
                        <a:lnSpc>
                          <a:spcPct val="107000"/>
                        </a:lnSpc>
                        <a:spcAft>
                          <a:spcPts val="800"/>
                        </a:spcAft>
                      </a:pPr>
                      <a:r>
                        <a:rPr lang="en-AU" sz="1400">
                          <a:effectLst/>
                        </a:rPr>
                        <a:t>Leads with the head and moves into the tackler who is stationery.</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tc>
                  <a:txBody>
                    <a:bodyPr/>
                    <a:lstStyle/>
                    <a:p>
                      <a:pPr>
                        <a:lnSpc>
                          <a:spcPct val="107000"/>
                        </a:lnSpc>
                        <a:spcAft>
                          <a:spcPts val="800"/>
                        </a:spcAft>
                      </a:pP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extLst>
                  <a:ext uri="{0D108BD9-81ED-4DB2-BD59-A6C34878D82A}">
                    <a16:rowId xmlns:a16="http://schemas.microsoft.com/office/drawing/2014/main" val="726587251"/>
                  </a:ext>
                </a:extLst>
              </a:tr>
              <a:tr h="980478">
                <a:tc>
                  <a:txBody>
                    <a:bodyPr/>
                    <a:lstStyle/>
                    <a:p>
                      <a:pPr>
                        <a:lnSpc>
                          <a:spcPct val="107000"/>
                        </a:lnSpc>
                        <a:spcAft>
                          <a:spcPts val="800"/>
                        </a:spcAft>
                      </a:pPr>
                      <a:r>
                        <a:rPr lang="en-AU" sz="1400">
                          <a:effectLst/>
                        </a:rPr>
                        <a:t>Shrugs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tc>
                  <a:txBody>
                    <a:bodyPr/>
                    <a:lstStyle/>
                    <a:p>
                      <a:pPr>
                        <a:lnSpc>
                          <a:spcPct val="107000"/>
                        </a:lnSpc>
                        <a:spcAft>
                          <a:spcPts val="800"/>
                        </a:spcAft>
                      </a:pPr>
                      <a:r>
                        <a:rPr lang="en-AU" sz="1400">
                          <a:effectLst/>
                        </a:rPr>
                        <a:t>Tackle around the bicep area and the arm forces the tackle high.</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tc>
                  <a:txBody>
                    <a:bodyPr/>
                    <a:lstStyle/>
                    <a:p>
                      <a:pPr>
                        <a:lnSpc>
                          <a:spcPct val="107000"/>
                        </a:lnSpc>
                        <a:spcAft>
                          <a:spcPts val="800"/>
                        </a:spcAft>
                      </a:pP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extLst>
                  <a:ext uri="{0D108BD9-81ED-4DB2-BD59-A6C34878D82A}">
                    <a16:rowId xmlns:a16="http://schemas.microsoft.com/office/drawing/2014/main" val="2393157630"/>
                  </a:ext>
                </a:extLst>
              </a:tr>
              <a:tr h="980478">
                <a:tc>
                  <a:txBody>
                    <a:bodyPr/>
                    <a:lstStyle/>
                    <a:p>
                      <a:pPr>
                        <a:lnSpc>
                          <a:spcPct val="107000"/>
                        </a:lnSpc>
                        <a:spcAft>
                          <a:spcPts val="800"/>
                        </a:spcAft>
                      </a:pPr>
                      <a:r>
                        <a:rPr lang="en-AU" sz="1400">
                          <a:effectLst/>
                        </a:rPr>
                        <a:t>Drop</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tc>
                  <a:txBody>
                    <a:bodyPr/>
                    <a:lstStyle/>
                    <a:p>
                      <a:pPr>
                        <a:lnSpc>
                          <a:spcPct val="107000"/>
                        </a:lnSpc>
                        <a:spcAft>
                          <a:spcPts val="800"/>
                        </a:spcAft>
                      </a:pPr>
                      <a:r>
                        <a:rPr lang="en-AU" sz="1400">
                          <a:effectLst/>
                        </a:rPr>
                        <a:t>At knees or body – going from a high position to a low position.</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tc>
                  <a:txBody>
                    <a:bodyPr/>
                    <a:lstStyle/>
                    <a:p>
                      <a:pPr>
                        <a:lnSpc>
                          <a:spcPct val="107000"/>
                        </a:lnSpc>
                        <a:spcAft>
                          <a:spcPts val="800"/>
                        </a:spcAft>
                      </a:pP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extLst>
                  <a:ext uri="{0D108BD9-81ED-4DB2-BD59-A6C34878D82A}">
                    <a16:rowId xmlns:a16="http://schemas.microsoft.com/office/drawing/2014/main" val="1908781607"/>
                  </a:ext>
                </a:extLst>
              </a:tr>
            </a:tbl>
          </a:graphicData>
        </a:graphic>
      </p:graphicFrame>
    </p:spTree>
    <p:extLst>
      <p:ext uri="{BB962C8B-B14F-4D97-AF65-F5344CB8AC3E}">
        <p14:creationId xmlns:p14="http://schemas.microsoft.com/office/powerpoint/2010/main" val="3294405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59B75-7B55-D70B-C396-3CE6FBF58BA1}"/>
            </a:ext>
          </a:extLst>
        </p:cNvPr>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0D390B48-15C4-C2B4-B612-77E0DDF585D3}"/>
              </a:ext>
            </a:extLst>
          </p:cNvPr>
          <p:cNvCxnSpPr>
            <a:cxnSpLocks/>
          </p:cNvCxnSpPr>
          <p:nvPr/>
        </p:nvCxnSpPr>
        <p:spPr>
          <a:xfrm>
            <a:off x="300752" y="1005677"/>
            <a:ext cx="838822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8B6A8C86-53CA-AF6A-CF98-F8C23BAC27DE}"/>
              </a:ext>
            </a:extLst>
          </p:cNvPr>
          <p:cNvSpPr txBox="1">
            <a:spLocks/>
          </p:cNvSpPr>
          <p:nvPr/>
        </p:nvSpPr>
        <p:spPr>
          <a:xfrm>
            <a:off x="1137071" y="847639"/>
            <a:ext cx="6482645" cy="316076"/>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endParaRPr lang="en-US" sz="1200" b="0" i="1" dirty="0">
              <a:solidFill>
                <a:schemeClr val="bg1">
                  <a:lumMod val="85000"/>
                </a:schemeClr>
              </a:solidFill>
              <a:latin typeface="Abadi Extra Light" panose="020B0204020104020204" pitchFamily="34" charset="0"/>
              <a:cs typeface="Calibri Light" panose="020F0302020204030204" pitchFamily="34" charset="0"/>
            </a:endParaRPr>
          </a:p>
        </p:txBody>
      </p:sp>
      <p:sp>
        <p:nvSpPr>
          <p:cNvPr id="15" name="Title 1">
            <a:extLst>
              <a:ext uri="{FF2B5EF4-FFF2-40B4-BE49-F238E27FC236}">
                <a16:creationId xmlns:a16="http://schemas.microsoft.com/office/drawing/2014/main" id="{B8AA53C7-BEF9-7BB7-D315-3DCAEFD39E3A}"/>
              </a:ext>
            </a:extLst>
          </p:cNvPr>
          <p:cNvSpPr txBox="1">
            <a:spLocks/>
          </p:cNvSpPr>
          <p:nvPr/>
        </p:nvSpPr>
        <p:spPr>
          <a:xfrm>
            <a:off x="378040" y="350167"/>
            <a:ext cx="10195563" cy="670521"/>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pPr>
              <a:spcBef>
                <a:spcPts val="1200"/>
              </a:spcBef>
            </a:pPr>
            <a:r>
              <a:rPr lang="en-AU" sz="3200" b="0" dirty="0">
                <a:solidFill>
                  <a:schemeClr val="bg1"/>
                </a:solidFill>
                <a:latin typeface="Abadi Extra Light" panose="020B0204020104020204" pitchFamily="34" charset="0"/>
                <a:cs typeface="Calibri Light" panose="020F0302020204030204" pitchFamily="34" charset="0"/>
              </a:rPr>
              <a:t>GUEST </a:t>
            </a:r>
            <a:endParaRPr lang="en-US" sz="3200" b="0" dirty="0">
              <a:solidFill>
                <a:srgbClr val="778296"/>
              </a:solidFill>
              <a:latin typeface="Abadi Extra Light" panose="020B0204020104020204" pitchFamily="34" charset="0"/>
              <a:cs typeface="Calibri Light" panose="020F0302020204030204" pitchFamily="34" charset="0"/>
            </a:endParaRPr>
          </a:p>
        </p:txBody>
      </p:sp>
      <p:sp>
        <p:nvSpPr>
          <p:cNvPr id="7" name="Title 1">
            <a:extLst>
              <a:ext uri="{FF2B5EF4-FFF2-40B4-BE49-F238E27FC236}">
                <a16:creationId xmlns:a16="http://schemas.microsoft.com/office/drawing/2014/main" id="{C5BCEF2B-C348-BA77-26C9-75FC9AE95891}"/>
              </a:ext>
            </a:extLst>
          </p:cNvPr>
          <p:cNvSpPr txBox="1">
            <a:spLocks/>
          </p:cNvSpPr>
          <p:nvPr/>
        </p:nvSpPr>
        <p:spPr>
          <a:xfrm>
            <a:off x="99616" y="1213005"/>
            <a:ext cx="11101784" cy="4239528"/>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pPr>
              <a:lnSpc>
                <a:spcPct val="107000"/>
              </a:lnSpc>
              <a:spcAft>
                <a:spcPts val="800"/>
              </a:spcAft>
            </a:pPr>
            <a:endParaRPr lang="en-AU"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2"/>
            <a:endParaRPr lang="en-AU" sz="4000" b="1" dirty="0">
              <a:latin typeface="Calibri" panose="020F0502020204030204" pitchFamily="34" charset="0"/>
              <a:cs typeface="Calibri" panose="020F0502020204030204" pitchFamily="34" charset="0"/>
            </a:endParaRPr>
          </a:p>
          <a:p>
            <a:pPr lvl="2"/>
            <a:endParaRPr lang="en-AU" sz="2800" b="1" dirty="0">
              <a:latin typeface="Calibri" panose="020F0502020204030204" pitchFamily="34" charset="0"/>
              <a:cs typeface="Calibri" panose="020F0502020204030204" pitchFamily="34" charset="0"/>
            </a:endParaRPr>
          </a:p>
          <a:p>
            <a:pPr marL="342900" indent="-342900">
              <a:spcBef>
                <a:spcPts val="1200"/>
              </a:spcBef>
              <a:buFontTx/>
              <a:buChar char="-"/>
            </a:pPr>
            <a:endParaRPr lang="en-US" sz="1200" b="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1853390F-0E53-6012-BAAD-93B2AD913D8E}"/>
              </a:ext>
            </a:extLst>
          </p:cNvPr>
          <p:cNvSpPr/>
          <p:nvPr/>
        </p:nvSpPr>
        <p:spPr>
          <a:xfrm>
            <a:off x="16860" y="217814"/>
            <a:ext cx="12192000" cy="802874"/>
          </a:xfrm>
          <a:prstGeom prst="rect">
            <a:avLst/>
          </a:prstGeom>
          <a:gradFill flip="none" rotWithShape="1">
            <a:gsLst>
              <a:gs pos="25000">
                <a:srgbClr val="12264B"/>
              </a:gs>
              <a:gs pos="2000">
                <a:schemeClr val="accent1">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dirty="0"/>
          </a:p>
        </p:txBody>
      </p:sp>
      <p:sp>
        <p:nvSpPr>
          <p:cNvPr id="13" name="Title 1">
            <a:extLst>
              <a:ext uri="{FF2B5EF4-FFF2-40B4-BE49-F238E27FC236}">
                <a16:creationId xmlns:a16="http://schemas.microsoft.com/office/drawing/2014/main" id="{BE2AC9BC-2BE7-718C-18C5-6974A65C754E}"/>
              </a:ext>
            </a:extLst>
          </p:cNvPr>
          <p:cNvSpPr txBox="1">
            <a:spLocks/>
          </p:cNvSpPr>
          <p:nvPr/>
        </p:nvSpPr>
        <p:spPr>
          <a:xfrm>
            <a:off x="466012" y="369217"/>
            <a:ext cx="10195563" cy="670521"/>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pPr marL="0" marR="0" lvl="0" indent="0" algn="l" defTabSz="457148" rtl="0" eaLnBrk="1" fontAlgn="auto" latinLnBrk="0" hangingPunct="1">
              <a:lnSpc>
                <a:spcPct val="100000"/>
              </a:lnSpc>
              <a:spcBef>
                <a:spcPts val="1200"/>
              </a:spcBef>
              <a:spcAft>
                <a:spcPts val="0"/>
              </a:spcAft>
              <a:buClrTx/>
              <a:buSzTx/>
              <a:buFontTx/>
              <a:buNone/>
              <a:tabLst/>
              <a:defRPr/>
            </a:pPr>
            <a:r>
              <a:rPr kumimoji="0" lang="en-US" sz="3200" b="0" i="0" u="none" strike="noStrike" kern="1200" cap="none" spc="0" normalizeH="0" baseline="0" noProof="0" dirty="0">
                <a:ln>
                  <a:noFill/>
                </a:ln>
                <a:solidFill>
                  <a:srgbClr val="778296"/>
                </a:solidFill>
                <a:effectLst/>
                <a:uLnTx/>
                <a:uFillTx/>
                <a:latin typeface="Abadi Extra Light" panose="020B0204020104020204" pitchFamily="34" charset="0"/>
                <a:ea typeface="+mj-ea"/>
                <a:cs typeface="Calibri Light" panose="020F0302020204030204" pitchFamily="34" charset="0"/>
              </a:rPr>
              <a:t>HT 50m March </a:t>
            </a:r>
            <a:r>
              <a:rPr lang="en-US" sz="3200" b="0" dirty="0">
                <a:solidFill>
                  <a:srgbClr val="778296"/>
                </a:solidFill>
                <a:latin typeface="Abadi Extra Light" panose="020B0204020104020204" pitchFamily="34" charset="0"/>
                <a:cs typeface="Calibri Light" panose="020F0302020204030204" pitchFamily="34" charset="0"/>
              </a:rPr>
              <a:t>19</a:t>
            </a:r>
            <a:r>
              <a:rPr kumimoji="0" lang="en-US" sz="3200" b="0" i="0" u="none" strike="noStrike" kern="1200" cap="none" spc="0" normalizeH="0" baseline="0" noProof="0" dirty="0">
                <a:ln>
                  <a:noFill/>
                </a:ln>
                <a:solidFill>
                  <a:srgbClr val="778296"/>
                </a:solidFill>
                <a:effectLst/>
                <a:uLnTx/>
                <a:uFillTx/>
                <a:latin typeface="Abadi Extra Light" panose="020B0204020104020204" pitchFamily="34" charset="0"/>
                <a:ea typeface="+mj-ea"/>
                <a:cs typeface="Calibri Light" panose="020F0302020204030204" pitchFamily="34" charset="0"/>
              </a:rPr>
              <a:t> 2025</a:t>
            </a:r>
          </a:p>
        </p:txBody>
      </p:sp>
      <p:graphicFrame>
        <p:nvGraphicFramePr>
          <p:cNvPr id="2" name="Table 1">
            <a:extLst>
              <a:ext uri="{FF2B5EF4-FFF2-40B4-BE49-F238E27FC236}">
                <a16:creationId xmlns:a16="http://schemas.microsoft.com/office/drawing/2014/main" id="{73264583-DDF6-B48B-E0D3-33E0804EA664}"/>
              </a:ext>
            </a:extLst>
          </p:cNvPr>
          <p:cNvGraphicFramePr>
            <a:graphicFrameLocks noGrp="1"/>
          </p:cNvGraphicFramePr>
          <p:nvPr/>
        </p:nvGraphicFramePr>
        <p:xfrm>
          <a:off x="1609725" y="1748758"/>
          <a:ext cx="7251171" cy="4891428"/>
        </p:xfrm>
        <a:graphic>
          <a:graphicData uri="http://schemas.openxmlformats.org/drawingml/2006/table">
            <a:tbl>
              <a:tblPr firstRow="1" firstCol="1" bandRow="1">
                <a:tableStyleId>{5C22544A-7EE6-4342-B048-85BDC9FD1C3A}</a:tableStyleId>
              </a:tblPr>
              <a:tblGrid>
                <a:gridCol w="2416789">
                  <a:extLst>
                    <a:ext uri="{9D8B030D-6E8A-4147-A177-3AD203B41FA5}">
                      <a16:colId xmlns:a16="http://schemas.microsoft.com/office/drawing/2014/main" val="3688334807"/>
                    </a:ext>
                  </a:extLst>
                </a:gridCol>
                <a:gridCol w="2416789">
                  <a:extLst>
                    <a:ext uri="{9D8B030D-6E8A-4147-A177-3AD203B41FA5}">
                      <a16:colId xmlns:a16="http://schemas.microsoft.com/office/drawing/2014/main" val="1976146835"/>
                    </a:ext>
                  </a:extLst>
                </a:gridCol>
                <a:gridCol w="2417593">
                  <a:extLst>
                    <a:ext uri="{9D8B030D-6E8A-4147-A177-3AD203B41FA5}">
                      <a16:colId xmlns:a16="http://schemas.microsoft.com/office/drawing/2014/main" val="3005658952"/>
                    </a:ext>
                  </a:extLst>
                </a:gridCol>
              </a:tblGrid>
              <a:tr h="236898">
                <a:tc>
                  <a:txBody>
                    <a:bodyPr/>
                    <a:lstStyle/>
                    <a:p>
                      <a:pPr>
                        <a:lnSpc>
                          <a:spcPct val="107000"/>
                        </a:lnSpc>
                        <a:spcAft>
                          <a:spcPts val="800"/>
                        </a:spcAft>
                      </a:pPr>
                      <a:r>
                        <a:rPr lang="en-AU" sz="1400">
                          <a:effectLst/>
                        </a:rPr>
                        <a:t>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tc>
                  <a:txBody>
                    <a:bodyPr/>
                    <a:lstStyle/>
                    <a:p>
                      <a:pPr>
                        <a:lnSpc>
                          <a:spcPct val="107000"/>
                        </a:lnSpc>
                        <a:spcAft>
                          <a:spcPts val="800"/>
                        </a:spcAft>
                      </a:pPr>
                      <a:r>
                        <a:rPr lang="en-AU" sz="1400">
                          <a:effectLst/>
                        </a:rPr>
                        <a:t>Situation</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tc>
                  <a:txBody>
                    <a:bodyPr/>
                    <a:lstStyle/>
                    <a:p>
                      <a:pPr>
                        <a:lnSpc>
                          <a:spcPct val="107000"/>
                        </a:lnSpc>
                        <a:spcAft>
                          <a:spcPts val="800"/>
                        </a:spcAft>
                      </a:pPr>
                      <a:r>
                        <a:rPr lang="en-AU" sz="1400">
                          <a:effectLst/>
                        </a:rPr>
                        <a:t>Result</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extLst>
                  <a:ext uri="{0D108BD9-81ED-4DB2-BD59-A6C34878D82A}">
                    <a16:rowId xmlns:a16="http://schemas.microsoft.com/office/drawing/2014/main" val="2049871458"/>
                  </a:ext>
                </a:extLst>
              </a:tr>
              <a:tr h="732618">
                <a:tc>
                  <a:txBody>
                    <a:bodyPr/>
                    <a:lstStyle/>
                    <a:p>
                      <a:pPr>
                        <a:lnSpc>
                          <a:spcPct val="107000"/>
                        </a:lnSpc>
                        <a:spcAft>
                          <a:spcPts val="800"/>
                        </a:spcAft>
                      </a:pPr>
                      <a:r>
                        <a:rPr lang="en-AU" sz="1400">
                          <a:effectLst/>
                        </a:rPr>
                        <a:t>Front on</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tc>
                  <a:txBody>
                    <a:bodyPr/>
                    <a:lstStyle/>
                    <a:p>
                      <a:pPr>
                        <a:lnSpc>
                          <a:spcPct val="107000"/>
                        </a:lnSpc>
                        <a:spcAft>
                          <a:spcPts val="800"/>
                        </a:spcAft>
                      </a:pPr>
                      <a:r>
                        <a:rPr lang="en-AU" sz="1400">
                          <a:effectLst/>
                        </a:rPr>
                        <a:t>Head down over the ball aiming to gain possession</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tc>
                  <a:txBody>
                    <a:bodyPr/>
                    <a:lstStyle/>
                    <a:p>
                      <a:pPr>
                        <a:lnSpc>
                          <a:spcPct val="107000"/>
                        </a:lnSpc>
                        <a:spcAft>
                          <a:spcPts val="800"/>
                        </a:spcAft>
                      </a:pPr>
                      <a:r>
                        <a:rPr lang="en-AU" sz="1400">
                          <a:effectLst/>
                        </a:rPr>
                        <a:t>FK for HT (unless the tackler is stationery)</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extLst>
                  <a:ext uri="{0D108BD9-81ED-4DB2-BD59-A6C34878D82A}">
                    <a16:rowId xmlns:a16="http://schemas.microsoft.com/office/drawing/2014/main" val="3699580197"/>
                  </a:ext>
                </a:extLst>
              </a:tr>
              <a:tr h="980478">
                <a:tc>
                  <a:txBody>
                    <a:bodyPr/>
                    <a:lstStyle/>
                    <a:p>
                      <a:pPr>
                        <a:lnSpc>
                          <a:spcPct val="107000"/>
                        </a:lnSpc>
                        <a:spcAft>
                          <a:spcPts val="800"/>
                        </a:spcAft>
                      </a:pPr>
                      <a:r>
                        <a:rPr lang="en-AU" sz="1400">
                          <a:effectLst/>
                        </a:rPr>
                        <a:t>Ducking</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tc>
                  <a:txBody>
                    <a:bodyPr/>
                    <a:lstStyle/>
                    <a:p>
                      <a:pPr>
                        <a:lnSpc>
                          <a:spcPct val="107000"/>
                        </a:lnSpc>
                        <a:spcAft>
                          <a:spcPts val="800"/>
                        </a:spcAft>
                      </a:pPr>
                      <a:r>
                        <a:rPr lang="en-AU" sz="1400">
                          <a:effectLst/>
                        </a:rPr>
                        <a:t>Elects to drop head from a high to low position.</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tc>
                  <a:txBody>
                    <a:bodyPr/>
                    <a:lstStyle/>
                    <a:p>
                      <a:pPr>
                        <a:lnSpc>
                          <a:spcPct val="107000"/>
                        </a:lnSpc>
                        <a:spcAft>
                          <a:spcPts val="800"/>
                        </a:spcAft>
                      </a:pPr>
                      <a:r>
                        <a:rPr lang="en-AU" sz="1400">
                          <a:effectLst/>
                        </a:rPr>
                        <a:t>Must successfully dispose of the ball as ducking is considered a prior opportunity.</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extLst>
                  <a:ext uri="{0D108BD9-81ED-4DB2-BD59-A6C34878D82A}">
                    <a16:rowId xmlns:a16="http://schemas.microsoft.com/office/drawing/2014/main" val="2181789389"/>
                  </a:ext>
                </a:extLst>
              </a:tr>
              <a:tr h="980478">
                <a:tc>
                  <a:txBody>
                    <a:bodyPr/>
                    <a:lstStyle/>
                    <a:p>
                      <a:pPr>
                        <a:lnSpc>
                          <a:spcPct val="107000"/>
                        </a:lnSpc>
                        <a:spcAft>
                          <a:spcPts val="800"/>
                        </a:spcAft>
                      </a:pPr>
                      <a:r>
                        <a:rPr lang="en-AU" sz="1400" dirty="0">
                          <a:effectLst/>
                        </a:rPr>
                        <a:t>Drive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tc>
                  <a:txBody>
                    <a:bodyPr/>
                    <a:lstStyle/>
                    <a:p>
                      <a:pPr>
                        <a:lnSpc>
                          <a:spcPct val="107000"/>
                        </a:lnSpc>
                        <a:spcAft>
                          <a:spcPts val="800"/>
                        </a:spcAft>
                      </a:pPr>
                      <a:r>
                        <a:rPr lang="en-AU" sz="1400">
                          <a:effectLst/>
                        </a:rPr>
                        <a:t>Leads with the head and moves into the tackler who is stationery.</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tc>
                  <a:txBody>
                    <a:bodyPr/>
                    <a:lstStyle/>
                    <a:p>
                      <a:pPr>
                        <a:lnSpc>
                          <a:spcPct val="107000"/>
                        </a:lnSpc>
                        <a:spcAft>
                          <a:spcPts val="800"/>
                        </a:spcAft>
                      </a:pPr>
                      <a:r>
                        <a:rPr lang="en-AU" sz="1400">
                          <a:effectLst/>
                        </a:rPr>
                        <a:t>Must successfully dispose of the ball as a drive is considered an action for a prior.</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extLst>
                  <a:ext uri="{0D108BD9-81ED-4DB2-BD59-A6C34878D82A}">
                    <a16:rowId xmlns:a16="http://schemas.microsoft.com/office/drawing/2014/main" val="726587251"/>
                  </a:ext>
                </a:extLst>
              </a:tr>
              <a:tr h="980478">
                <a:tc>
                  <a:txBody>
                    <a:bodyPr/>
                    <a:lstStyle/>
                    <a:p>
                      <a:pPr>
                        <a:lnSpc>
                          <a:spcPct val="107000"/>
                        </a:lnSpc>
                        <a:spcAft>
                          <a:spcPts val="800"/>
                        </a:spcAft>
                      </a:pPr>
                      <a:r>
                        <a:rPr lang="en-AU" sz="1400">
                          <a:effectLst/>
                        </a:rPr>
                        <a:t>Shrugs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tc>
                  <a:txBody>
                    <a:bodyPr/>
                    <a:lstStyle/>
                    <a:p>
                      <a:pPr>
                        <a:lnSpc>
                          <a:spcPct val="107000"/>
                        </a:lnSpc>
                        <a:spcAft>
                          <a:spcPts val="800"/>
                        </a:spcAft>
                      </a:pPr>
                      <a:r>
                        <a:rPr lang="en-AU" sz="1400">
                          <a:effectLst/>
                        </a:rPr>
                        <a:t>Tackle around the bicep area and the arm forces the tackle high.</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tc>
                  <a:txBody>
                    <a:bodyPr/>
                    <a:lstStyle/>
                    <a:p>
                      <a:pPr>
                        <a:lnSpc>
                          <a:spcPct val="107000"/>
                        </a:lnSpc>
                        <a:spcAft>
                          <a:spcPts val="800"/>
                        </a:spcAft>
                      </a:pPr>
                      <a:r>
                        <a:rPr lang="en-AU" sz="1400">
                          <a:effectLst/>
                        </a:rPr>
                        <a:t>Play on if you deem that the player with the ball is responsible for the HT.</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extLst>
                  <a:ext uri="{0D108BD9-81ED-4DB2-BD59-A6C34878D82A}">
                    <a16:rowId xmlns:a16="http://schemas.microsoft.com/office/drawing/2014/main" val="2393157630"/>
                  </a:ext>
                </a:extLst>
              </a:tr>
              <a:tr h="980478">
                <a:tc>
                  <a:txBody>
                    <a:bodyPr/>
                    <a:lstStyle/>
                    <a:p>
                      <a:pPr>
                        <a:lnSpc>
                          <a:spcPct val="107000"/>
                        </a:lnSpc>
                        <a:spcAft>
                          <a:spcPts val="800"/>
                        </a:spcAft>
                      </a:pPr>
                      <a:r>
                        <a:rPr lang="en-AU" sz="1400">
                          <a:effectLst/>
                        </a:rPr>
                        <a:t>Drop</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tc>
                  <a:txBody>
                    <a:bodyPr/>
                    <a:lstStyle/>
                    <a:p>
                      <a:pPr>
                        <a:lnSpc>
                          <a:spcPct val="107000"/>
                        </a:lnSpc>
                        <a:spcAft>
                          <a:spcPts val="800"/>
                        </a:spcAft>
                      </a:pPr>
                      <a:r>
                        <a:rPr lang="en-AU" sz="1400">
                          <a:effectLst/>
                        </a:rPr>
                        <a:t>At knees or body – going from a high position to a low position.</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tc>
                  <a:txBody>
                    <a:bodyPr/>
                    <a:lstStyle/>
                    <a:p>
                      <a:pPr>
                        <a:lnSpc>
                          <a:spcPct val="107000"/>
                        </a:lnSpc>
                        <a:spcAft>
                          <a:spcPts val="800"/>
                        </a:spcAft>
                      </a:pPr>
                      <a:r>
                        <a:rPr lang="en-AU" sz="1400" dirty="0">
                          <a:effectLst/>
                        </a:rPr>
                        <a:t>Play on if you deem that the player with the ball is responsible for the HT.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40" marR="66240" marT="0" marB="0"/>
                </a:tc>
                <a:extLst>
                  <a:ext uri="{0D108BD9-81ED-4DB2-BD59-A6C34878D82A}">
                    <a16:rowId xmlns:a16="http://schemas.microsoft.com/office/drawing/2014/main" val="1908781607"/>
                  </a:ext>
                </a:extLst>
              </a:tr>
            </a:tbl>
          </a:graphicData>
        </a:graphic>
      </p:graphicFrame>
    </p:spTree>
    <p:extLst>
      <p:ext uri="{BB962C8B-B14F-4D97-AF65-F5344CB8AC3E}">
        <p14:creationId xmlns:p14="http://schemas.microsoft.com/office/powerpoint/2010/main" val="2154199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4C380-0A12-E842-661E-569C923076A3}"/>
            </a:ext>
          </a:extLst>
        </p:cNvPr>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60ACDE7-0058-0DE5-1445-6FC9AD3A0CBC}"/>
              </a:ext>
            </a:extLst>
          </p:cNvPr>
          <p:cNvCxnSpPr>
            <a:cxnSpLocks/>
          </p:cNvCxnSpPr>
          <p:nvPr/>
        </p:nvCxnSpPr>
        <p:spPr>
          <a:xfrm>
            <a:off x="300752" y="1005677"/>
            <a:ext cx="838822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C679B9AA-C224-D8D1-EDBF-FBB0B592675C}"/>
              </a:ext>
            </a:extLst>
          </p:cNvPr>
          <p:cNvSpPr txBox="1">
            <a:spLocks/>
          </p:cNvSpPr>
          <p:nvPr/>
        </p:nvSpPr>
        <p:spPr>
          <a:xfrm>
            <a:off x="1137071" y="847639"/>
            <a:ext cx="6482645" cy="316076"/>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endParaRPr lang="en-US" sz="1200" b="0" i="1" dirty="0">
              <a:solidFill>
                <a:schemeClr val="bg1">
                  <a:lumMod val="85000"/>
                </a:schemeClr>
              </a:solidFill>
              <a:latin typeface="Abadi Extra Light" panose="020B0204020104020204" pitchFamily="34" charset="0"/>
              <a:cs typeface="Calibri Light" panose="020F0302020204030204" pitchFamily="34" charset="0"/>
            </a:endParaRPr>
          </a:p>
        </p:txBody>
      </p:sp>
      <p:sp>
        <p:nvSpPr>
          <p:cNvPr id="15" name="Title 1">
            <a:extLst>
              <a:ext uri="{FF2B5EF4-FFF2-40B4-BE49-F238E27FC236}">
                <a16:creationId xmlns:a16="http://schemas.microsoft.com/office/drawing/2014/main" id="{0FF36B7E-8A2F-36D5-C0CE-F6C5850E9266}"/>
              </a:ext>
            </a:extLst>
          </p:cNvPr>
          <p:cNvSpPr txBox="1">
            <a:spLocks/>
          </p:cNvSpPr>
          <p:nvPr/>
        </p:nvSpPr>
        <p:spPr>
          <a:xfrm>
            <a:off x="378040" y="350167"/>
            <a:ext cx="10195563" cy="670521"/>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pPr>
              <a:spcBef>
                <a:spcPts val="1200"/>
              </a:spcBef>
            </a:pPr>
            <a:r>
              <a:rPr lang="en-AU" sz="3200" b="0" dirty="0">
                <a:solidFill>
                  <a:schemeClr val="bg1"/>
                </a:solidFill>
                <a:latin typeface="Abadi Extra Light" panose="020B0204020104020204" pitchFamily="34" charset="0"/>
                <a:cs typeface="Calibri Light" panose="020F0302020204030204" pitchFamily="34" charset="0"/>
              </a:rPr>
              <a:t>GUEST </a:t>
            </a:r>
            <a:endParaRPr lang="en-US" sz="3200" b="0" dirty="0">
              <a:solidFill>
                <a:srgbClr val="778296"/>
              </a:solidFill>
              <a:latin typeface="Abadi Extra Light" panose="020B0204020104020204" pitchFamily="34" charset="0"/>
              <a:cs typeface="Calibri Light" panose="020F0302020204030204" pitchFamily="34" charset="0"/>
            </a:endParaRPr>
          </a:p>
        </p:txBody>
      </p:sp>
      <p:sp>
        <p:nvSpPr>
          <p:cNvPr id="7" name="Title 1">
            <a:extLst>
              <a:ext uri="{FF2B5EF4-FFF2-40B4-BE49-F238E27FC236}">
                <a16:creationId xmlns:a16="http://schemas.microsoft.com/office/drawing/2014/main" id="{187DF24A-B095-0E9D-791E-00BD1CB31571}"/>
              </a:ext>
            </a:extLst>
          </p:cNvPr>
          <p:cNvSpPr txBox="1">
            <a:spLocks/>
          </p:cNvSpPr>
          <p:nvPr/>
        </p:nvSpPr>
        <p:spPr>
          <a:xfrm>
            <a:off x="99616" y="1213005"/>
            <a:ext cx="11101784" cy="4239528"/>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pPr>
              <a:lnSpc>
                <a:spcPct val="107000"/>
              </a:lnSpc>
              <a:spcAft>
                <a:spcPts val="800"/>
              </a:spcAft>
            </a:pPr>
            <a:r>
              <a:rPr lang="en-US" sz="4000" dirty="0">
                <a:solidFill>
                  <a:schemeClr val="tx1"/>
                </a:solidFill>
              </a:rPr>
              <a:t>Where a field Umpire has awarded a Mark or Free Kick to a Player, or a Player is preparing to bring or bringing the football back into play after a Behind is scored, a Fifty </a:t>
            </a:r>
            <a:r>
              <a:rPr lang="en-US" sz="4000" dirty="0" err="1">
                <a:solidFill>
                  <a:schemeClr val="tx1"/>
                </a:solidFill>
              </a:rPr>
              <a:t>Metre</a:t>
            </a:r>
            <a:r>
              <a:rPr lang="en-US" sz="4000" dirty="0">
                <a:solidFill>
                  <a:schemeClr val="tx1"/>
                </a:solidFill>
              </a:rPr>
              <a:t> Penalty in </a:t>
            </a:r>
            <a:r>
              <a:rPr lang="en-US" sz="4000" dirty="0" err="1">
                <a:solidFill>
                  <a:schemeClr val="tx1"/>
                </a:solidFill>
              </a:rPr>
              <a:t>favour</a:t>
            </a:r>
            <a:r>
              <a:rPr lang="en-US" sz="4000" dirty="0">
                <a:solidFill>
                  <a:schemeClr val="tx1"/>
                </a:solidFill>
              </a:rPr>
              <a:t> of that Player will be awarded if the field Umpire is of the opinion that any Player or Official from the opposing Team has???</a:t>
            </a:r>
            <a:endParaRPr lang="en-US" sz="4000" b="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0FE2ED1-B218-6AE8-4F82-331C92C60EBB}"/>
              </a:ext>
            </a:extLst>
          </p:cNvPr>
          <p:cNvSpPr/>
          <p:nvPr/>
        </p:nvSpPr>
        <p:spPr>
          <a:xfrm>
            <a:off x="16860" y="217814"/>
            <a:ext cx="12192000" cy="802874"/>
          </a:xfrm>
          <a:prstGeom prst="rect">
            <a:avLst/>
          </a:prstGeom>
          <a:gradFill flip="none" rotWithShape="1">
            <a:gsLst>
              <a:gs pos="25000">
                <a:srgbClr val="12264B"/>
              </a:gs>
              <a:gs pos="2000">
                <a:schemeClr val="accent1">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dirty="0"/>
          </a:p>
        </p:txBody>
      </p:sp>
      <p:sp>
        <p:nvSpPr>
          <p:cNvPr id="13" name="Title 1">
            <a:extLst>
              <a:ext uri="{FF2B5EF4-FFF2-40B4-BE49-F238E27FC236}">
                <a16:creationId xmlns:a16="http://schemas.microsoft.com/office/drawing/2014/main" id="{23571262-6693-FD8B-4DD8-75DC62679B05}"/>
              </a:ext>
            </a:extLst>
          </p:cNvPr>
          <p:cNvSpPr txBox="1">
            <a:spLocks/>
          </p:cNvSpPr>
          <p:nvPr/>
        </p:nvSpPr>
        <p:spPr>
          <a:xfrm>
            <a:off x="466012" y="369217"/>
            <a:ext cx="10195563" cy="670521"/>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pPr marL="0" marR="0" lvl="0" indent="0" algn="l" defTabSz="457148" rtl="0" eaLnBrk="1" fontAlgn="auto" latinLnBrk="0" hangingPunct="1">
              <a:lnSpc>
                <a:spcPct val="100000"/>
              </a:lnSpc>
              <a:spcBef>
                <a:spcPts val="1200"/>
              </a:spcBef>
              <a:spcAft>
                <a:spcPts val="0"/>
              </a:spcAft>
              <a:buClrTx/>
              <a:buSzTx/>
              <a:buFontTx/>
              <a:buNone/>
              <a:tabLst/>
              <a:defRPr/>
            </a:pPr>
            <a:r>
              <a:rPr kumimoji="0" lang="en-US" sz="3200" b="0" i="0" u="none" strike="noStrike" kern="1200" cap="none" spc="0" normalizeH="0" baseline="0" noProof="0" dirty="0">
                <a:ln>
                  <a:noFill/>
                </a:ln>
                <a:solidFill>
                  <a:srgbClr val="778296"/>
                </a:solidFill>
                <a:effectLst/>
                <a:uLnTx/>
                <a:uFillTx/>
                <a:latin typeface="Abadi Extra Light" panose="020B0204020104020204" pitchFamily="34" charset="0"/>
                <a:ea typeface="+mj-ea"/>
                <a:cs typeface="Calibri Light" panose="020F0302020204030204" pitchFamily="34" charset="0"/>
              </a:rPr>
              <a:t>HT 50m March </a:t>
            </a:r>
            <a:r>
              <a:rPr lang="en-US" sz="3200" b="0" dirty="0">
                <a:solidFill>
                  <a:srgbClr val="778296"/>
                </a:solidFill>
                <a:latin typeface="Abadi Extra Light" panose="020B0204020104020204" pitchFamily="34" charset="0"/>
                <a:cs typeface="Calibri Light" panose="020F0302020204030204" pitchFamily="34" charset="0"/>
              </a:rPr>
              <a:t>19</a:t>
            </a:r>
            <a:r>
              <a:rPr kumimoji="0" lang="en-US" sz="3200" b="0" i="0" u="none" strike="noStrike" kern="1200" cap="none" spc="0" normalizeH="0" baseline="0" noProof="0" dirty="0">
                <a:ln>
                  <a:noFill/>
                </a:ln>
                <a:solidFill>
                  <a:srgbClr val="778296"/>
                </a:solidFill>
                <a:effectLst/>
                <a:uLnTx/>
                <a:uFillTx/>
                <a:latin typeface="Abadi Extra Light" panose="020B0204020104020204" pitchFamily="34" charset="0"/>
                <a:ea typeface="+mj-ea"/>
                <a:cs typeface="Calibri Light" panose="020F0302020204030204" pitchFamily="34" charset="0"/>
              </a:rPr>
              <a:t> 2025</a:t>
            </a:r>
          </a:p>
        </p:txBody>
      </p:sp>
    </p:spTree>
    <p:extLst>
      <p:ext uri="{BB962C8B-B14F-4D97-AF65-F5344CB8AC3E}">
        <p14:creationId xmlns:p14="http://schemas.microsoft.com/office/powerpoint/2010/main" val="2366362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7AAD5-5722-FE5F-D05C-D3A032D5A841}"/>
            </a:ext>
          </a:extLst>
        </p:cNvPr>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936F657B-810C-D321-BA29-E7216C06FC95}"/>
              </a:ext>
            </a:extLst>
          </p:cNvPr>
          <p:cNvCxnSpPr>
            <a:cxnSpLocks/>
          </p:cNvCxnSpPr>
          <p:nvPr/>
        </p:nvCxnSpPr>
        <p:spPr>
          <a:xfrm>
            <a:off x="300752" y="1005677"/>
            <a:ext cx="838822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2A2089D5-8770-D663-2F30-833BFFD9F1B8}"/>
              </a:ext>
            </a:extLst>
          </p:cNvPr>
          <p:cNvSpPr txBox="1">
            <a:spLocks/>
          </p:cNvSpPr>
          <p:nvPr/>
        </p:nvSpPr>
        <p:spPr>
          <a:xfrm>
            <a:off x="1137071" y="847639"/>
            <a:ext cx="6482645" cy="316076"/>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endParaRPr lang="en-US" sz="1200" b="0" i="1" dirty="0">
              <a:solidFill>
                <a:schemeClr val="bg1">
                  <a:lumMod val="85000"/>
                </a:schemeClr>
              </a:solidFill>
              <a:latin typeface="Abadi Extra Light" panose="020B0204020104020204" pitchFamily="34" charset="0"/>
              <a:cs typeface="Calibri Light" panose="020F0302020204030204" pitchFamily="34" charset="0"/>
            </a:endParaRPr>
          </a:p>
        </p:txBody>
      </p:sp>
      <p:sp>
        <p:nvSpPr>
          <p:cNvPr id="15" name="Title 1">
            <a:extLst>
              <a:ext uri="{FF2B5EF4-FFF2-40B4-BE49-F238E27FC236}">
                <a16:creationId xmlns:a16="http://schemas.microsoft.com/office/drawing/2014/main" id="{9604B666-AD91-9F26-3411-4C5F75BECF19}"/>
              </a:ext>
            </a:extLst>
          </p:cNvPr>
          <p:cNvSpPr txBox="1">
            <a:spLocks/>
          </p:cNvSpPr>
          <p:nvPr/>
        </p:nvSpPr>
        <p:spPr>
          <a:xfrm>
            <a:off x="378040" y="350167"/>
            <a:ext cx="10195563" cy="670521"/>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pPr>
              <a:spcBef>
                <a:spcPts val="1200"/>
              </a:spcBef>
            </a:pPr>
            <a:r>
              <a:rPr lang="en-AU" sz="3200" b="0" dirty="0">
                <a:solidFill>
                  <a:schemeClr val="bg1"/>
                </a:solidFill>
                <a:latin typeface="Abadi Extra Light" panose="020B0204020104020204" pitchFamily="34" charset="0"/>
                <a:cs typeface="Calibri Light" panose="020F0302020204030204" pitchFamily="34" charset="0"/>
              </a:rPr>
              <a:t>GUEST </a:t>
            </a:r>
            <a:endParaRPr lang="en-US" sz="3200" b="0" dirty="0">
              <a:solidFill>
                <a:srgbClr val="778296"/>
              </a:solidFill>
              <a:latin typeface="Abadi Extra Light" panose="020B0204020104020204" pitchFamily="34" charset="0"/>
              <a:cs typeface="Calibri Light" panose="020F0302020204030204" pitchFamily="34" charset="0"/>
            </a:endParaRPr>
          </a:p>
        </p:txBody>
      </p:sp>
      <p:sp>
        <p:nvSpPr>
          <p:cNvPr id="7" name="Title 1">
            <a:extLst>
              <a:ext uri="{FF2B5EF4-FFF2-40B4-BE49-F238E27FC236}">
                <a16:creationId xmlns:a16="http://schemas.microsoft.com/office/drawing/2014/main" id="{3EB73532-D970-BE13-95EC-9268677FBFFD}"/>
              </a:ext>
            </a:extLst>
          </p:cNvPr>
          <p:cNvSpPr txBox="1">
            <a:spLocks/>
          </p:cNvSpPr>
          <p:nvPr/>
        </p:nvSpPr>
        <p:spPr>
          <a:xfrm>
            <a:off x="99616" y="1213005"/>
            <a:ext cx="11101784" cy="4239528"/>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pPr marL="342900" indent="-342900">
              <a:lnSpc>
                <a:spcPct val="107000"/>
              </a:lnSpc>
              <a:spcAft>
                <a:spcPts val="800"/>
              </a:spcAft>
              <a:buAutoNum type="alphaLcParenBoth"/>
            </a:pPr>
            <a:r>
              <a:rPr lang="en-US" sz="2400" dirty="0">
                <a:solidFill>
                  <a:schemeClr val="tx1"/>
                </a:solidFill>
              </a:rPr>
              <a:t>has moved off The Mark; </a:t>
            </a:r>
          </a:p>
          <a:p>
            <a:pPr marL="342900" indent="-342900">
              <a:lnSpc>
                <a:spcPct val="107000"/>
              </a:lnSpc>
              <a:spcAft>
                <a:spcPts val="800"/>
              </a:spcAft>
              <a:buAutoNum type="alphaLcParenBoth"/>
            </a:pPr>
            <a:r>
              <a:rPr lang="en-US" sz="2400" dirty="0">
                <a:solidFill>
                  <a:schemeClr val="tx1"/>
                </a:solidFill>
              </a:rPr>
              <a:t> when in the immediate contest, unreasonably holds a Player after that Player has Marked the football or been awarded a Free Kick; </a:t>
            </a:r>
          </a:p>
          <a:p>
            <a:pPr marL="342900" indent="-342900">
              <a:lnSpc>
                <a:spcPct val="107000"/>
              </a:lnSpc>
              <a:spcAft>
                <a:spcPts val="800"/>
              </a:spcAft>
              <a:buAutoNum type="alphaLcParenBoth"/>
            </a:pPr>
            <a:r>
              <a:rPr lang="en-US" sz="2400" dirty="0">
                <a:solidFill>
                  <a:schemeClr val="tx1"/>
                </a:solidFill>
              </a:rPr>
              <a:t>when not in the immediate contest, holds a Player after that Player has Marked the football or been awarded a Free Kick; </a:t>
            </a:r>
          </a:p>
          <a:p>
            <a:pPr marL="342900" indent="-342900">
              <a:lnSpc>
                <a:spcPct val="107000"/>
              </a:lnSpc>
              <a:spcAft>
                <a:spcPts val="800"/>
              </a:spcAft>
              <a:buAutoNum type="alphaLcParenBoth"/>
            </a:pPr>
            <a:r>
              <a:rPr lang="en-US" sz="2400" dirty="0">
                <a:solidFill>
                  <a:schemeClr val="tx1"/>
                </a:solidFill>
              </a:rPr>
              <a:t>enters or does not make every </a:t>
            </a:r>
            <a:r>
              <a:rPr lang="en-US" sz="2400" dirty="0" err="1">
                <a:solidFill>
                  <a:schemeClr val="tx1"/>
                </a:solidFill>
              </a:rPr>
              <a:t>endeavour</a:t>
            </a:r>
            <a:r>
              <a:rPr lang="en-US" sz="2400" dirty="0">
                <a:solidFill>
                  <a:schemeClr val="tx1"/>
                </a:solidFill>
              </a:rPr>
              <a:t> to immediately vacate the Protected Area, except when the Player is accompanying or following within two </a:t>
            </a:r>
            <a:r>
              <a:rPr lang="en-US" sz="2400" dirty="0" err="1">
                <a:solidFill>
                  <a:schemeClr val="tx1"/>
                </a:solidFill>
              </a:rPr>
              <a:t>metres</a:t>
            </a:r>
            <a:r>
              <a:rPr lang="en-US" sz="2400" dirty="0">
                <a:solidFill>
                  <a:schemeClr val="tx1"/>
                </a:solidFill>
              </a:rPr>
              <a:t> of their opponent; </a:t>
            </a:r>
          </a:p>
          <a:p>
            <a:pPr marL="342900" indent="-342900">
              <a:lnSpc>
                <a:spcPct val="107000"/>
              </a:lnSpc>
              <a:spcAft>
                <a:spcPts val="800"/>
              </a:spcAft>
              <a:buAutoNum type="alphaLcParenBoth"/>
            </a:pPr>
            <a:r>
              <a:rPr lang="en-US" sz="2400" dirty="0">
                <a:solidFill>
                  <a:schemeClr val="tx1"/>
                </a:solidFill>
              </a:rPr>
              <a:t>has not returned the football directly and on the full to the Player awarded the Mark or Free Kick; </a:t>
            </a:r>
          </a:p>
          <a:p>
            <a:pPr marL="342900" indent="-342900">
              <a:lnSpc>
                <a:spcPct val="107000"/>
              </a:lnSpc>
              <a:spcAft>
                <a:spcPts val="800"/>
              </a:spcAft>
              <a:buAutoNum type="alphaLcParenBoth"/>
            </a:pPr>
            <a:r>
              <a:rPr lang="en-US" sz="2400" dirty="0">
                <a:solidFill>
                  <a:schemeClr val="tx1"/>
                </a:solidFill>
              </a:rPr>
              <a:t>engages in any conduct which delays or impedes the play; or </a:t>
            </a:r>
          </a:p>
          <a:p>
            <a:pPr marL="342900" indent="-342900">
              <a:lnSpc>
                <a:spcPct val="107000"/>
              </a:lnSpc>
              <a:spcAft>
                <a:spcPts val="800"/>
              </a:spcAft>
              <a:buAutoNum type="alphaLcParenBoth"/>
            </a:pPr>
            <a:r>
              <a:rPr lang="en-US" sz="2400" dirty="0">
                <a:solidFill>
                  <a:schemeClr val="tx1"/>
                </a:solidFill>
              </a:rPr>
              <a:t>engages in any other conduct for which a Free Kick would ordinarily be awarded. </a:t>
            </a:r>
            <a:endParaRPr lang="en-AU" sz="2400" b="1" dirty="0">
              <a:latin typeface="Calibri" panose="020F0502020204030204" pitchFamily="34" charset="0"/>
              <a:cs typeface="Calibri" panose="020F0502020204030204" pitchFamily="34" charset="0"/>
            </a:endParaRPr>
          </a:p>
          <a:p>
            <a:pPr marL="342900" indent="-342900">
              <a:spcBef>
                <a:spcPts val="1200"/>
              </a:spcBef>
              <a:buFontTx/>
              <a:buChar char="-"/>
            </a:pPr>
            <a:endParaRPr lang="en-US" sz="1200" b="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08C8D8F5-1A08-4682-DA24-550856FB5D8B}"/>
              </a:ext>
            </a:extLst>
          </p:cNvPr>
          <p:cNvSpPr/>
          <p:nvPr/>
        </p:nvSpPr>
        <p:spPr>
          <a:xfrm>
            <a:off x="16860" y="217814"/>
            <a:ext cx="12192000" cy="802874"/>
          </a:xfrm>
          <a:prstGeom prst="rect">
            <a:avLst/>
          </a:prstGeom>
          <a:gradFill flip="none" rotWithShape="1">
            <a:gsLst>
              <a:gs pos="25000">
                <a:srgbClr val="12264B"/>
              </a:gs>
              <a:gs pos="2000">
                <a:schemeClr val="accent1">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dirty="0"/>
          </a:p>
        </p:txBody>
      </p:sp>
      <p:sp>
        <p:nvSpPr>
          <p:cNvPr id="13" name="Title 1">
            <a:extLst>
              <a:ext uri="{FF2B5EF4-FFF2-40B4-BE49-F238E27FC236}">
                <a16:creationId xmlns:a16="http://schemas.microsoft.com/office/drawing/2014/main" id="{DB2BAEC8-17E4-D7AA-E2D7-CDAA9919123D}"/>
              </a:ext>
            </a:extLst>
          </p:cNvPr>
          <p:cNvSpPr txBox="1">
            <a:spLocks/>
          </p:cNvSpPr>
          <p:nvPr/>
        </p:nvSpPr>
        <p:spPr>
          <a:xfrm>
            <a:off x="466012" y="369217"/>
            <a:ext cx="10195563" cy="670521"/>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pPr marL="0" marR="0" lvl="0" indent="0" algn="l" defTabSz="457148" rtl="0" eaLnBrk="1" fontAlgn="auto" latinLnBrk="0" hangingPunct="1">
              <a:lnSpc>
                <a:spcPct val="100000"/>
              </a:lnSpc>
              <a:spcBef>
                <a:spcPts val="1200"/>
              </a:spcBef>
              <a:spcAft>
                <a:spcPts val="0"/>
              </a:spcAft>
              <a:buClrTx/>
              <a:buSzTx/>
              <a:buFontTx/>
              <a:buNone/>
              <a:tabLst/>
              <a:defRPr/>
            </a:pPr>
            <a:r>
              <a:rPr kumimoji="0" lang="en-US" sz="3200" b="0" i="0" u="none" strike="noStrike" kern="1200" cap="none" spc="0" normalizeH="0" baseline="0" noProof="0" dirty="0">
                <a:ln>
                  <a:noFill/>
                </a:ln>
                <a:solidFill>
                  <a:srgbClr val="778296"/>
                </a:solidFill>
                <a:effectLst/>
                <a:uLnTx/>
                <a:uFillTx/>
                <a:latin typeface="Abadi Extra Light" panose="020B0204020104020204" pitchFamily="34" charset="0"/>
                <a:ea typeface="+mj-ea"/>
                <a:cs typeface="Calibri Light" panose="020F0302020204030204" pitchFamily="34" charset="0"/>
              </a:rPr>
              <a:t>HT 50m March </a:t>
            </a:r>
            <a:r>
              <a:rPr lang="en-US" sz="3200" b="0" dirty="0">
                <a:solidFill>
                  <a:srgbClr val="778296"/>
                </a:solidFill>
                <a:latin typeface="Abadi Extra Light" panose="020B0204020104020204" pitchFamily="34" charset="0"/>
                <a:cs typeface="Calibri Light" panose="020F0302020204030204" pitchFamily="34" charset="0"/>
              </a:rPr>
              <a:t>19</a:t>
            </a:r>
            <a:r>
              <a:rPr kumimoji="0" lang="en-US" sz="3200" b="0" i="0" u="none" strike="noStrike" kern="1200" cap="none" spc="0" normalizeH="0" baseline="0" noProof="0" dirty="0">
                <a:ln>
                  <a:noFill/>
                </a:ln>
                <a:solidFill>
                  <a:srgbClr val="778296"/>
                </a:solidFill>
                <a:effectLst/>
                <a:uLnTx/>
                <a:uFillTx/>
                <a:latin typeface="Abadi Extra Light" panose="020B0204020104020204" pitchFamily="34" charset="0"/>
                <a:ea typeface="+mj-ea"/>
                <a:cs typeface="Calibri Light" panose="020F0302020204030204" pitchFamily="34" charset="0"/>
              </a:rPr>
              <a:t> 2025</a:t>
            </a:r>
          </a:p>
        </p:txBody>
      </p:sp>
    </p:spTree>
    <p:extLst>
      <p:ext uri="{BB962C8B-B14F-4D97-AF65-F5344CB8AC3E}">
        <p14:creationId xmlns:p14="http://schemas.microsoft.com/office/powerpoint/2010/main" val="2570217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7C004-D159-F68A-F54E-78DCAEF94A9F}"/>
            </a:ext>
          </a:extLst>
        </p:cNvPr>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BA07DA8E-F18F-B1C5-1B7A-FF16379E2A14}"/>
              </a:ext>
            </a:extLst>
          </p:cNvPr>
          <p:cNvCxnSpPr>
            <a:cxnSpLocks/>
          </p:cNvCxnSpPr>
          <p:nvPr/>
        </p:nvCxnSpPr>
        <p:spPr>
          <a:xfrm>
            <a:off x="300752" y="1005677"/>
            <a:ext cx="838822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011DF091-4BA5-13DE-FA3C-5829AD307905}"/>
              </a:ext>
            </a:extLst>
          </p:cNvPr>
          <p:cNvSpPr txBox="1">
            <a:spLocks/>
          </p:cNvSpPr>
          <p:nvPr/>
        </p:nvSpPr>
        <p:spPr>
          <a:xfrm>
            <a:off x="1137071" y="847639"/>
            <a:ext cx="6482645" cy="316076"/>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endParaRPr lang="en-US" sz="1200" b="0" i="1" dirty="0">
              <a:solidFill>
                <a:schemeClr val="bg1">
                  <a:lumMod val="85000"/>
                </a:schemeClr>
              </a:solidFill>
              <a:latin typeface="Abadi Extra Light" panose="020B0204020104020204" pitchFamily="34" charset="0"/>
              <a:cs typeface="Calibri Light" panose="020F0302020204030204" pitchFamily="34" charset="0"/>
            </a:endParaRPr>
          </a:p>
        </p:txBody>
      </p:sp>
      <p:sp>
        <p:nvSpPr>
          <p:cNvPr id="15" name="Title 1">
            <a:extLst>
              <a:ext uri="{FF2B5EF4-FFF2-40B4-BE49-F238E27FC236}">
                <a16:creationId xmlns:a16="http://schemas.microsoft.com/office/drawing/2014/main" id="{D9C330FF-4384-5778-3F48-4ED4D472759E}"/>
              </a:ext>
            </a:extLst>
          </p:cNvPr>
          <p:cNvSpPr txBox="1">
            <a:spLocks/>
          </p:cNvSpPr>
          <p:nvPr/>
        </p:nvSpPr>
        <p:spPr>
          <a:xfrm>
            <a:off x="378040" y="350167"/>
            <a:ext cx="10195563" cy="670521"/>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pPr>
              <a:spcBef>
                <a:spcPts val="1200"/>
              </a:spcBef>
            </a:pPr>
            <a:r>
              <a:rPr lang="en-AU" sz="3200" b="0" dirty="0">
                <a:solidFill>
                  <a:schemeClr val="bg1"/>
                </a:solidFill>
                <a:latin typeface="Abadi Extra Light" panose="020B0204020104020204" pitchFamily="34" charset="0"/>
                <a:cs typeface="Calibri Light" panose="020F0302020204030204" pitchFamily="34" charset="0"/>
              </a:rPr>
              <a:t>GUEST </a:t>
            </a:r>
            <a:endParaRPr lang="en-US" sz="3200" b="0" dirty="0">
              <a:solidFill>
                <a:srgbClr val="778296"/>
              </a:solidFill>
              <a:latin typeface="Abadi Extra Light" panose="020B0204020104020204" pitchFamily="34" charset="0"/>
              <a:cs typeface="Calibri Light" panose="020F0302020204030204" pitchFamily="34" charset="0"/>
            </a:endParaRPr>
          </a:p>
        </p:txBody>
      </p:sp>
      <p:sp>
        <p:nvSpPr>
          <p:cNvPr id="7" name="Title 1">
            <a:extLst>
              <a:ext uri="{FF2B5EF4-FFF2-40B4-BE49-F238E27FC236}">
                <a16:creationId xmlns:a16="http://schemas.microsoft.com/office/drawing/2014/main" id="{CEE52104-29A2-0343-DEEF-CD0652F849EC}"/>
              </a:ext>
            </a:extLst>
          </p:cNvPr>
          <p:cNvSpPr txBox="1">
            <a:spLocks/>
          </p:cNvSpPr>
          <p:nvPr/>
        </p:nvSpPr>
        <p:spPr>
          <a:xfrm>
            <a:off x="99616" y="1213005"/>
            <a:ext cx="11101784" cy="4239528"/>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pPr>
              <a:lnSpc>
                <a:spcPct val="107000"/>
              </a:lnSpc>
              <a:spcAft>
                <a:spcPts val="800"/>
              </a:spcAft>
            </a:pPr>
            <a:r>
              <a:rPr lang="en-US" dirty="0">
                <a:solidFill>
                  <a:schemeClr val="tx1"/>
                </a:solidFill>
              </a:rPr>
              <a:t>PREVENTING A PLAYER TAKING PART IN THE NEXT ACT OF PLAY.</a:t>
            </a:r>
          </a:p>
          <a:p>
            <a:pPr>
              <a:lnSpc>
                <a:spcPct val="107000"/>
              </a:lnSpc>
              <a:spcAft>
                <a:spcPts val="800"/>
              </a:spcAft>
            </a:pPr>
            <a:r>
              <a:rPr lang="en-US" dirty="0">
                <a:solidFill>
                  <a:schemeClr val="tx1"/>
                </a:solidFill>
              </a:rPr>
              <a:t>If a Player intentionally makes Prohibited Contact against an opposition Player who has disposed of the football for the purpose of preventing that Player from taking part in the next act of play, the field Umpire shall award a Free Kick and a Fifty </a:t>
            </a:r>
            <a:r>
              <a:rPr lang="en-US" dirty="0" err="1">
                <a:solidFill>
                  <a:schemeClr val="tx1"/>
                </a:solidFill>
              </a:rPr>
              <a:t>Metre</a:t>
            </a:r>
            <a:r>
              <a:rPr lang="en-US" dirty="0">
                <a:solidFill>
                  <a:schemeClr val="tx1"/>
                </a:solidFill>
              </a:rPr>
              <a:t> Penalty to that Player</a:t>
            </a:r>
            <a:endParaRPr lang="en-AU" b="1" dirty="0">
              <a:solidFill>
                <a:schemeClr val="tx1"/>
              </a:solidFill>
              <a:latin typeface="Calibri" panose="020F0502020204030204" pitchFamily="34" charset="0"/>
              <a:cs typeface="Calibri" panose="020F0502020204030204" pitchFamily="34" charset="0"/>
            </a:endParaRPr>
          </a:p>
          <a:p>
            <a:pPr lvl="2"/>
            <a:endParaRPr lang="en-AU" sz="2800" b="1" dirty="0">
              <a:latin typeface="Calibri" panose="020F0502020204030204" pitchFamily="34" charset="0"/>
              <a:cs typeface="Calibri" panose="020F0502020204030204" pitchFamily="34" charset="0"/>
            </a:endParaRPr>
          </a:p>
          <a:p>
            <a:pPr marL="342900" indent="-342900">
              <a:spcBef>
                <a:spcPts val="1200"/>
              </a:spcBef>
              <a:buFontTx/>
              <a:buChar char="-"/>
            </a:pPr>
            <a:endParaRPr lang="en-US" sz="1200" b="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8B8AF491-4953-FAA6-3E51-12ECAD76A707}"/>
              </a:ext>
            </a:extLst>
          </p:cNvPr>
          <p:cNvSpPr/>
          <p:nvPr/>
        </p:nvSpPr>
        <p:spPr>
          <a:xfrm>
            <a:off x="16860" y="217814"/>
            <a:ext cx="12192000" cy="802874"/>
          </a:xfrm>
          <a:prstGeom prst="rect">
            <a:avLst/>
          </a:prstGeom>
          <a:gradFill flip="none" rotWithShape="1">
            <a:gsLst>
              <a:gs pos="25000">
                <a:srgbClr val="12264B"/>
              </a:gs>
              <a:gs pos="2000">
                <a:schemeClr val="accent1">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dirty="0"/>
          </a:p>
        </p:txBody>
      </p:sp>
      <p:sp>
        <p:nvSpPr>
          <p:cNvPr id="13" name="Title 1">
            <a:extLst>
              <a:ext uri="{FF2B5EF4-FFF2-40B4-BE49-F238E27FC236}">
                <a16:creationId xmlns:a16="http://schemas.microsoft.com/office/drawing/2014/main" id="{51705149-CE81-FC41-0F9D-8DB5FB881C9B}"/>
              </a:ext>
            </a:extLst>
          </p:cNvPr>
          <p:cNvSpPr txBox="1">
            <a:spLocks/>
          </p:cNvSpPr>
          <p:nvPr/>
        </p:nvSpPr>
        <p:spPr>
          <a:xfrm>
            <a:off x="466012" y="369217"/>
            <a:ext cx="10195563" cy="670521"/>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pPr marL="0" marR="0" lvl="0" indent="0" algn="l" defTabSz="457148" rtl="0" eaLnBrk="1" fontAlgn="auto" latinLnBrk="0" hangingPunct="1">
              <a:lnSpc>
                <a:spcPct val="100000"/>
              </a:lnSpc>
              <a:spcBef>
                <a:spcPts val="1200"/>
              </a:spcBef>
              <a:spcAft>
                <a:spcPts val="0"/>
              </a:spcAft>
              <a:buClrTx/>
              <a:buSzTx/>
              <a:buFontTx/>
              <a:buNone/>
              <a:tabLst/>
              <a:defRPr/>
            </a:pPr>
            <a:r>
              <a:rPr kumimoji="0" lang="en-US" sz="3200" b="0" i="0" u="none" strike="noStrike" kern="1200" cap="none" spc="0" normalizeH="0" baseline="0" noProof="0" dirty="0">
                <a:ln>
                  <a:noFill/>
                </a:ln>
                <a:solidFill>
                  <a:srgbClr val="778296"/>
                </a:solidFill>
                <a:effectLst/>
                <a:uLnTx/>
                <a:uFillTx/>
                <a:latin typeface="Abadi Extra Light" panose="020B0204020104020204" pitchFamily="34" charset="0"/>
                <a:ea typeface="+mj-ea"/>
                <a:cs typeface="Calibri Light" panose="020F0302020204030204" pitchFamily="34" charset="0"/>
              </a:rPr>
              <a:t>HT 50m March </a:t>
            </a:r>
            <a:r>
              <a:rPr lang="en-US" sz="3200" b="0" dirty="0">
                <a:solidFill>
                  <a:srgbClr val="778296"/>
                </a:solidFill>
                <a:latin typeface="Abadi Extra Light" panose="020B0204020104020204" pitchFamily="34" charset="0"/>
                <a:cs typeface="Calibri Light" panose="020F0302020204030204" pitchFamily="34" charset="0"/>
              </a:rPr>
              <a:t>19</a:t>
            </a:r>
            <a:r>
              <a:rPr kumimoji="0" lang="en-US" sz="3200" b="0" i="0" u="none" strike="noStrike" kern="1200" cap="none" spc="0" normalizeH="0" baseline="0" noProof="0" dirty="0">
                <a:ln>
                  <a:noFill/>
                </a:ln>
                <a:solidFill>
                  <a:srgbClr val="778296"/>
                </a:solidFill>
                <a:effectLst/>
                <a:uLnTx/>
                <a:uFillTx/>
                <a:latin typeface="Abadi Extra Light" panose="020B0204020104020204" pitchFamily="34" charset="0"/>
                <a:ea typeface="+mj-ea"/>
                <a:cs typeface="Calibri Light" panose="020F0302020204030204" pitchFamily="34" charset="0"/>
              </a:rPr>
              <a:t> 2025</a:t>
            </a:r>
          </a:p>
        </p:txBody>
      </p:sp>
    </p:spTree>
    <p:extLst>
      <p:ext uri="{BB962C8B-B14F-4D97-AF65-F5344CB8AC3E}">
        <p14:creationId xmlns:p14="http://schemas.microsoft.com/office/powerpoint/2010/main" val="117977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87142FAB-DD34-41B2-8E91-DEAA2703BC9E}"/>
              </a:ext>
            </a:extLst>
          </p:cNvPr>
          <p:cNvCxnSpPr>
            <a:cxnSpLocks/>
          </p:cNvCxnSpPr>
          <p:nvPr/>
        </p:nvCxnSpPr>
        <p:spPr>
          <a:xfrm>
            <a:off x="300752" y="1005677"/>
            <a:ext cx="838822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242611DD-96F8-4BF7-B35B-9F795B8FBDA4}"/>
              </a:ext>
            </a:extLst>
          </p:cNvPr>
          <p:cNvSpPr txBox="1">
            <a:spLocks/>
          </p:cNvSpPr>
          <p:nvPr/>
        </p:nvSpPr>
        <p:spPr>
          <a:xfrm>
            <a:off x="1137071" y="847639"/>
            <a:ext cx="6482645" cy="316076"/>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endParaRPr lang="en-US" sz="1200" b="0" i="1" dirty="0">
              <a:solidFill>
                <a:schemeClr val="bg1">
                  <a:lumMod val="85000"/>
                </a:schemeClr>
              </a:solidFill>
              <a:latin typeface="Abadi Extra Light" panose="020B0204020104020204" pitchFamily="34" charset="0"/>
              <a:cs typeface="Calibri Light" panose="020F0302020204030204" pitchFamily="34" charset="0"/>
            </a:endParaRPr>
          </a:p>
        </p:txBody>
      </p:sp>
      <p:sp>
        <p:nvSpPr>
          <p:cNvPr id="15" name="Title 1">
            <a:extLst>
              <a:ext uri="{FF2B5EF4-FFF2-40B4-BE49-F238E27FC236}">
                <a16:creationId xmlns:a16="http://schemas.microsoft.com/office/drawing/2014/main" id="{A7A2F56A-5F61-49EE-B6C6-F0FAA7FBDB3A}"/>
              </a:ext>
            </a:extLst>
          </p:cNvPr>
          <p:cNvSpPr txBox="1">
            <a:spLocks/>
          </p:cNvSpPr>
          <p:nvPr/>
        </p:nvSpPr>
        <p:spPr>
          <a:xfrm>
            <a:off x="378040" y="350167"/>
            <a:ext cx="10195563" cy="670521"/>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pPr>
              <a:spcBef>
                <a:spcPts val="1200"/>
              </a:spcBef>
            </a:pPr>
            <a:r>
              <a:rPr lang="en-AU" sz="3200" b="0" dirty="0">
                <a:solidFill>
                  <a:schemeClr val="bg1"/>
                </a:solidFill>
                <a:latin typeface="Abadi Extra Light" panose="020B0204020104020204" pitchFamily="34" charset="0"/>
                <a:cs typeface="Calibri Light" panose="020F0302020204030204" pitchFamily="34" charset="0"/>
              </a:rPr>
              <a:t>GUEST </a:t>
            </a:r>
            <a:endParaRPr lang="en-US" sz="3200" b="0" dirty="0">
              <a:solidFill>
                <a:srgbClr val="778296"/>
              </a:solidFill>
              <a:latin typeface="Abadi Extra Light" panose="020B0204020104020204" pitchFamily="34" charset="0"/>
              <a:cs typeface="Calibri Light" panose="020F0302020204030204" pitchFamily="34" charset="0"/>
            </a:endParaRPr>
          </a:p>
        </p:txBody>
      </p:sp>
      <p:sp>
        <p:nvSpPr>
          <p:cNvPr id="7" name="Title 1">
            <a:extLst>
              <a:ext uri="{FF2B5EF4-FFF2-40B4-BE49-F238E27FC236}">
                <a16:creationId xmlns:a16="http://schemas.microsoft.com/office/drawing/2014/main" id="{7406DBAA-11ED-4071-B4BD-283E411E4F07}"/>
              </a:ext>
            </a:extLst>
          </p:cNvPr>
          <p:cNvSpPr txBox="1">
            <a:spLocks/>
          </p:cNvSpPr>
          <p:nvPr/>
        </p:nvSpPr>
        <p:spPr>
          <a:xfrm>
            <a:off x="99616" y="1213005"/>
            <a:ext cx="11101784" cy="4239528"/>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r>
              <a:rPr lang="en-AU" sz="4000" b="1" dirty="0">
                <a:solidFill>
                  <a:schemeClr val="tx1"/>
                </a:solidFill>
                <a:latin typeface="+mn-lt"/>
                <a:cs typeface="Calibri" panose="020F0502020204030204" pitchFamily="34" charset="0"/>
              </a:rPr>
              <a:t>Practice Matches</a:t>
            </a:r>
          </a:p>
          <a:p>
            <a:pPr marL="571500" indent="-571500">
              <a:buFontTx/>
              <a:buChar char="-"/>
            </a:pPr>
            <a:r>
              <a:rPr lang="en-AU" sz="4000" b="0" dirty="0">
                <a:solidFill>
                  <a:schemeClr val="tx1"/>
                </a:solidFill>
                <a:latin typeface="+mn-lt"/>
                <a:cs typeface="Calibri" panose="020F0502020204030204" pitchFamily="34" charset="0"/>
              </a:rPr>
              <a:t>Sat/Sun 22</a:t>
            </a:r>
            <a:r>
              <a:rPr lang="en-AU" sz="4000" b="0" baseline="30000" dirty="0">
                <a:solidFill>
                  <a:schemeClr val="tx1"/>
                </a:solidFill>
                <a:latin typeface="+mn-lt"/>
                <a:cs typeface="Calibri" panose="020F0502020204030204" pitchFamily="34" charset="0"/>
              </a:rPr>
              <a:t>nd</a:t>
            </a:r>
            <a:r>
              <a:rPr lang="en-AU" sz="4000" b="0" dirty="0">
                <a:solidFill>
                  <a:schemeClr val="tx1"/>
                </a:solidFill>
                <a:latin typeface="+mn-lt"/>
                <a:cs typeface="Calibri" panose="020F0502020204030204" pitchFamily="34" charset="0"/>
              </a:rPr>
              <a:t>/23</a:t>
            </a:r>
            <a:r>
              <a:rPr lang="en-AU" sz="4000" b="0" baseline="30000" dirty="0">
                <a:solidFill>
                  <a:schemeClr val="tx1"/>
                </a:solidFill>
                <a:latin typeface="+mn-lt"/>
                <a:cs typeface="Calibri" panose="020F0502020204030204" pitchFamily="34" charset="0"/>
              </a:rPr>
              <a:t>rd</a:t>
            </a:r>
            <a:endParaRPr lang="en-AU" sz="4000" b="0" dirty="0">
              <a:solidFill>
                <a:schemeClr val="tx1"/>
              </a:solidFill>
              <a:latin typeface="+mn-lt"/>
              <a:cs typeface="Calibri" panose="020F0502020204030204" pitchFamily="34" charset="0"/>
            </a:endParaRPr>
          </a:p>
          <a:p>
            <a:pPr marL="571500" indent="-571500">
              <a:buFontTx/>
              <a:buChar char="-"/>
            </a:pPr>
            <a:r>
              <a:rPr lang="en-AU" sz="4000" b="0" dirty="0">
                <a:solidFill>
                  <a:schemeClr val="tx1"/>
                </a:solidFill>
                <a:latin typeface="+mn-lt"/>
                <a:cs typeface="Calibri" panose="020F0502020204030204" pitchFamily="34" charset="0"/>
              </a:rPr>
              <a:t>Sat 29th</a:t>
            </a:r>
            <a:endParaRPr lang="en-AU" sz="4000" dirty="0">
              <a:solidFill>
                <a:schemeClr val="tx1"/>
              </a:solidFill>
              <a:latin typeface="+mn-lt"/>
              <a:cs typeface="Calibri" panose="020F0502020204030204" pitchFamily="34" charset="0"/>
            </a:endParaRPr>
          </a:p>
          <a:p>
            <a:r>
              <a:rPr lang="en-AU" sz="4000" dirty="0">
                <a:solidFill>
                  <a:schemeClr val="tx1"/>
                </a:solidFill>
                <a:latin typeface="+mn-lt"/>
                <a:cs typeface="Calibri" panose="020F0502020204030204" pitchFamily="34" charset="0"/>
              </a:rPr>
              <a:t>Sorrento visits</a:t>
            </a:r>
          </a:p>
          <a:p>
            <a:pPr marL="571500" indent="-571500">
              <a:buFontTx/>
              <a:buChar char="-"/>
            </a:pPr>
            <a:r>
              <a:rPr lang="en-AU" sz="4000" b="0" dirty="0">
                <a:solidFill>
                  <a:schemeClr val="tx1"/>
                </a:solidFill>
                <a:latin typeface="+mn-lt"/>
                <a:cs typeface="Calibri" panose="020F0502020204030204" pitchFamily="34" charset="0"/>
              </a:rPr>
              <a:t>Monday, 24</a:t>
            </a:r>
            <a:r>
              <a:rPr lang="en-AU" sz="4000" b="0" baseline="30000" dirty="0">
                <a:solidFill>
                  <a:schemeClr val="tx1"/>
                </a:solidFill>
                <a:latin typeface="+mn-lt"/>
                <a:cs typeface="Calibri" panose="020F0502020204030204" pitchFamily="34" charset="0"/>
              </a:rPr>
              <a:t>th</a:t>
            </a:r>
            <a:r>
              <a:rPr lang="en-AU" sz="4000" b="0" dirty="0">
                <a:solidFill>
                  <a:schemeClr val="tx1"/>
                </a:solidFill>
                <a:latin typeface="+mn-lt"/>
                <a:cs typeface="Calibri" panose="020F0502020204030204" pitchFamily="34" charset="0"/>
              </a:rPr>
              <a:t>, 31</a:t>
            </a:r>
            <a:r>
              <a:rPr lang="en-AU" sz="4000" b="0" baseline="30000" dirty="0">
                <a:solidFill>
                  <a:schemeClr val="tx1"/>
                </a:solidFill>
                <a:latin typeface="+mn-lt"/>
                <a:cs typeface="Calibri" panose="020F0502020204030204" pitchFamily="34" charset="0"/>
              </a:rPr>
              <a:t>st</a:t>
            </a:r>
            <a:r>
              <a:rPr lang="en-AU" sz="4000" b="0" dirty="0">
                <a:solidFill>
                  <a:schemeClr val="tx1"/>
                </a:solidFill>
                <a:latin typeface="+mn-lt"/>
                <a:cs typeface="Calibri" panose="020F0502020204030204" pitchFamily="34" charset="0"/>
              </a:rPr>
              <a:t>.</a:t>
            </a:r>
          </a:p>
          <a:p>
            <a:r>
              <a:rPr lang="en-AU" sz="4000" dirty="0">
                <a:solidFill>
                  <a:schemeClr val="tx1"/>
                </a:solidFill>
                <a:latin typeface="+mn-lt"/>
                <a:cs typeface="Calibri" panose="020F0502020204030204" pitchFamily="34" charset="0"/>
              </a:rPr>
              <a:t>Hastings Parkrun</a:t>
            </a:r>
          </a:p>
          <a:p>
            <a:r>
              <a:rPr lang="en-AU" sz="4000" b="0" dirty="0">
                <a:solidFill>
                  <a:schemeClr val="tx1"/>
                </a:solidFill>
                <a:latin typeface="+mn-lt"/>
                <a:cs typeface="Calibri" panose="020F0502020204030204" pitchFamily="34" charset="0"/>
              </a:rPr>
              <a:t>- Sat 29th</a:t>
            </a:r>
          </a:p>
          <a:p>
            <a:pPr marL="571500" indent="-571500">
              <a:buFont typeface="Arial" panose="020B0604020202020204" pitchFamily="34" charset="0"/>
              <a:buChar char="•"/>
            </a:pPr>
            <a:r>
              <a:rPr lang="en-AU" sz="4000" dirty="0">
                <a:solidFill>
                  <a:schemeClr val="tx1"/>
                </a:solidFill>
                <a:latin typeface="+mn-lt"/>
                <a:cs typeface="Calibri" panose="020F0502020204030204" pitchFamily="34" charset="0"/>
              </a:rPr>
              <a:t>Please ensure that you are registered</a:t>
            </a:r>
            <a:r>
              <a:rPr lang="en-AU" sz="4000" b="0" dirty="0">
                <a:solidFill>
                  <a:schemeClr val="tx1"/>
                </a:solidFill>
                <a:latin typeface="+mn-lt"/>
                <a:cs typeface="Calibri" panose="020F0502020204030204" pitchFamily="34" charset="0"/>
              </a:rPr>
              <a:t>.</a:t>
            </a:r>
          </a:p>
          <a:p>
            <a:pPr marL="571500" indent="-571500">
              <a:buFont typeface="Arial" panose="020B0604020202020204" pitchFamily="34" charset="0"/>
              <a:buChar char="•"/>
            </a:pPr>
            <a:r>
              <a:rPr lang="en-AU" sz="4000" dirty="0">
                <a:solidFill>
                  <a:schemeClr val="tx1"/>
                </a:solidFill>
                <a:latin typeface="+mn-lt"/>
                <a:cs typeface="Calibri" panose="020F0502020204030204" pitchFamily="34" charset="0"/>
              </a:rPr>
              <a:t>Modules completed?</a:t>
            </a:r>
          </a:p>
          <a:p>
            <a:endParaRPr lang="en-AU" sz="4000" b="0" dirty="0">
              <a:solidFill>
                <a:schemeClr val="tx1"/>
              </a:solidFill>
              <a:latin typeface="+mn-lt"/>
              <a:cs typeface="Calibri" panose="020F0502020204030204" pitchFamily="34" charset="0"/>
            </a:endParaRPr>
          </a:p>
          <a:p>
            <a:endParaRPr lang="en-AU" sz="4000" dirty="0">
              <a:solidFill>
                <a:schemeClr val="tx1"/>
              </a:solidFill>
              <a:latin typeface="+mn-lt"/>
              <a:cs typeface="Calibri" panose="020F0502020204030204" pitchFamily="34" charset="0"/>
            </a:endParaRPr>
          </a:p>
          <a:p>
            <a:endParaRPr lang="en-AU" sz="4000" dirty="0">
              <a:solidFill>
                <a:schemeClr val="tx1"/>
              </a:solidFill>
              <a:latin typeface="+mn-lt"/>
              <a:cs typeface="Calibri" panose="020F0502020204030204" pitchFamily="34" charset="0"/>
            </a:endParaRPr>
          </a:p>
          <a:p>
            <a:endParaRPr lang="en-AU" sz="4000" b="1" dirty="0">
              <a:solidFill>
                <a:schemeClr val="tx1"/>
              </a:solidFill>
              <a:latin typeface="+mn-lt"/>
              <a:cs typeface="Calibri" panose="020F0502020204030204" pitchFamily="34" charset="0"/>
            </a:endParaRPr>
          </a:p>
          <a:p>
            <a:endParaRPr lang="en-AU" sz="4000" b="1" dirty="0">
              <a:latin typeface="Calibri" panose="020F0502020204030204" pitchFamily="34" charset="0"/>
              <a:cs typeface="Calibri" panose="020F0502020204030204" pitchFamily="34" charset="0"/>
            </a:endParaRPr>
          </a:p>
          <a:p>
            <a:pPr lvl="2"/>
            <a:endParaRPr lang="en-AU" sz="4000" b="1" dirty="0">
              <a:latin typeface="Calibri" panose="020F0502020204030204" pitchFamily="34" charset="0"/>
              <a:cs typeface="Calibri" panose="020F0502020204030204" pitchFamily="34" charset="0"/>
            </a:endParaRPr>
          </a:p>
          <a:p>
            <a:pPr marL="342900" indent="-342900">
              <a:spcBef>
                <a:spcPts val="1200"/>
              </a:spcBef>
              <a:buFontTx/>
              <a:buChar char="-"/>
            </a:pPr>
            <a:endParaRPr lang="en-US" sz="1200" b="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89C7FDE4-29BE-4683-A594-B8A3C18B4E71}"/>
              </a:ext>
            </a:extLst>
          </p:cNvPr>
          <p:cNvSpPr/>
          <p:nvPr/>
        </p:nvSpPr>
        <p:spPr>
          <a:xfrm>
            <a:off x="16860" y="217814"/>
            <a:ext cx="12192000" cy="802874"/>
          </a:xfrm>
          <a:prstGeom prst="rect">
            <a:avLst/>
          </a:prstGeom>
          <a:gradFill flip="none" rotWithShape="1">
            <a:gsLst>
              <a:gs pos="25000">
                <a:srgbClr val="12264B"/>
              </a:gs>
              <a:gs pos="2000">
                <a:schemeClr val="accent1">
                  <a:lumMod val="7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dirty="0"/>
          </a:p>
        </p:txBody>
      </p:sp>
      <p:sp>
        <p:nvSpPr>
          <p:cNvPr id="13" name="Title 1">
            <a:extLst>
              <a:ext uri="{FF2B5EF4-FFF2-40B4-BE49-F238E27FC236}">
                <a16:creationId xmlns:a16="http://schemas.microsoft.com/office/drawing/2014/main" id="{2F65B910-3C8F-40DE-B585-F22EA2484D43}"/>
              </a:ext>
            </a:extLst>
          </p:cNvPr>
          <p:cNvSpPr txBox="1">
            <a:spLocks/>
          </p:cNvSpPr>
          <p:nvPr/>
        </p:nvSpPr>
        <p:spPr>
          <a:xfrm>
            <a:off x="435190" y="369217"/>
            <a:ext cx="10195563" cy="670521"/>
          </a:xfrm>
          <a:prstGeom prst="rect">
            <a:avLst/>
          </a:prstGeom>
        </p:spPr>
        <p:txBody>
          <a:bodyPr lIns="0" tIns="0" rIns="0" bIns="0"/>
          <a:lstStyle>
            <a:lvl1pPr algn="l" defTabSz="457148" rtl="0" eaLnBrk="1" latinLnBrk="0" hangingPunct="1">
              <a:spcBef>
                <a:spcPct val="0"/>
              </a:spcBef>
              <a:buNone/>
              <a:defRPr sz="3600" b="1" i="0" kern="1200" baseline="0">
                <a:solidFill>
                  <a:schemeClr val="bg2"/>
                </a:solidFill>
                <a:latin typeface="+mj-lt"/>
                <a:ea typeface="+mj-ea"/>
                <a:cs typeface="+mj-cs"/>
              </a:defRPr>
            </a:lvl1pPr>
          </a:lstStyle>
          <a:p>
            <a:pPr>
              <a:spcBef>
                <a:spcPts val="1200"/>
              </a:spcBef>
            </a:pPr>
            <a:r>
              <a:rPr lang="en-US" sz="3200" b="0" dirty="0">
                <a:solidFill>
                  <a:srgbClr val="778296"/>
                </a:solidFill>
                <a:latin typeface="Abadi Extra Light" panose="020B0204020104020204" pitchFamily="34" charset="0"/>
                <a:cs typeface="Calibri Light" panose="020F0302020204030204" pitchFamily="34" charset="0"/>
              </a:rPr>
              <a:t>UPDATES</a:t>
            </a:r>
          </a:p>
        </p:txBody>
      </p:sp>
    </p:spTree>
    <p:extLst>
      <p:ext uri="{BB962C8B-B14F-4D97-AF65-F5344CB8AC3E}">
        <p14:creationId xmlns:p14="http://schemas.microsoft.com/office/powerpoint/2010/main" val="656462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619DD3E856CF46AF665C83F448EC7C" ma:contentTypeVersion="18" ma:contentTypeDescription="Create a new document." ma:contentTypeScope="" ma:versionID="6607e1a3a7d4913ad5f169f578e403bc">
  <xsd:schema xmlns:xsd="http://www.w3.org/2001/XMLSchema" xmlns:xs="http://www.w3.org/2001/XMLSchema" xmlns:p="http://schemas.microsoft.com/office/2006/metadata/properties" xmlns:ns3="0f9433f6-c74e-4ffa-bbf0-aa52731827c0" xmlns:ns4="ea36e024-8a11-489e-9dd1-a020e68137cf" targetNamespace="http://schemas.microsoft.com/office/2006/metadata/properties" ma:root="true" ma:fieldsID="b6c1dd4d4007e3dab0db9252dd099c36" ns3:_="" ns4:_="">
    <xsd:import namespace="0f9433f6-c74e-4ffa-bbf0-aa52731827c0"/>
    <xsd:import namespace="ea36e024-8a11-489e-9dd1-a020e68137c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element ref="ns4:MediaLengthInSeconds" minOccurs="0"/>
                <xsd:element ref="ns4:MediaServiceObjectDetectorVersions" minOccurs="0"/>
                <xsd:element ref="ns4:MediaServiceSystemTags" minOccurs="0"/>
                <xsd:element ref="ns4:MediaServiceSearchPropertie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9433f6-c74e-4ffa-bbf0-aa52731827c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36e024-8a11-489e-9dd1-a020e68137c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_activity" ma:index="25"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ea36e024-8a11-489e-9dd1-a020e68137cf" xsi:nil="true"/>
  </documentManagement>
</p:properties>
</file>

<file path=customXml/itemProps1.xml><?xml version="1.0" encoding="utf-8"?>
<ds:datastoreItem xmlns:ds="http://schemas.openxmlformats.org/officeDocument/2006/customXml" ds:itemID="{D7571114-BDCE-485F-8A14-C40586C9BC7E}">
  <ds:schemaRefs>
    <ds:schemaRef ds:uri="http://schemas.microsoft.com/sharepoint/v3/contenttype/forms"/>
  </ds:schemaRefs>
</ds:datastoreItem>
</file>

<file path=customXml/itemProps2.xml><?xml version="1.0" encoding="utf-8"?>
<ds:datastoreItem xmlns:ds="http://schemas.openxmlformats.org/officeDocument/2006/customXml" ds:itemID="{9B202794-AA14-4065-9850-CB679B4D20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9433f6-c74e-4ffa-bbf0-aa52731827c0"/>
    <ds:schemaRef ds:uri="ea36e024-8a11-489e-9dd1-a020e68137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455AEC-3092-4FBA-9322-B91152C86884}">
  <ds:schemaRefs>
    <ds:schemaRef ds:uri="http://schemas.microsoft.com/office/infopath/2007/PartnerControls"/>
    <ds:schemaRef ds:uri="http://www.w3.org/XML/1998/namespace"/>
    <ds:schemaRef ds:uri="0f9433f6-c74e-4ffa-bbf0-aa52731827c0"/>
    <ds:schemaRef ds:uri="http://purl.org/dc/elements/1.1/"/>
    <ds:schemaRef ds:uri="http://schemas.openxmlformats.org/package/2006/metadata/core-properties"/>
    <ds:schemaRef ds:uri="http://purl.org/dc/dcmitype/"/>
    <ds:schemaRef ds:uri="http://purl.org/dc/terms/"/>
    <ds:schemaRef ds:uri="http://schemas.microsoft.com/office/2006/documentManagement/types"/>
    <ds:schemaRef ds:uri="ea36e024-8a11-489e-9dd1-a020e68137c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31249</TotalTime>
  <Words>785</Words>
  <Application>Microsoft Office PowerPoint</Application>
  <PresentationFormat>Widescreen</PresentationFormat>
  <Paragraphs>110</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Abadi Extra Light</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samjdownie@gmail.com</dc:creator>
  <cp:lastModifiedBy>Russell Davidson</cp:lastModifiedBy>
  <cp:revision>1266</cp:revision>
  <cp:lastPrinted>2021-12-06T06:08:42Z</cp:lastPrinted>
  <dcterms:created xsi:type="dcterms:W3CDTF">2019-10-08T00:47:24Z</dcterms:created>
  <dcterms:modified xsi:type="dcterms:W3CDTF">2025-03-22T21:57:47Z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0x01010011619DD3E856CF46AF665C83F448EC7C</vt:lpwstr>
  </property>
</Properties>
</file>