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873" r:id="rId5"/>
    <p:sldId id="674" r:id="rId6"/>
    <p:sldId id="900" r:id="rId7"/>
    <p:sldId id="899" r:id="rId8"/>
    <p:sldId id="889" r:id="rId9"/>
    <p:sldId id="683" r:id="rId10"/>
    <p:sldId id="888" r:id="rId11"/>
    <p:sldId id="668" r:id="rId12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64B"/>
    <a:srgbClr val="374353"/>
    <a:srgbClr val="B6BBC3"/>
    <a:srgbClr val="333F50"/>
    <a:srgbClr val="46566E"/>
    <a:srgbClr val="5E7494"/>
    <a:srgbClr val="3C3D56"/>
    <a:srgbClr val="57587C"/>
    <a:srgbClr val="6B82A1"/>
    <a:srgbClr val="88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5887" autoAdjust="0"/>
  </p:normalViewPr>
  <p:slideViewPr>
    <p:cSldViewPr snapToGrid="0">
      <p:cViewPr varScale="1">
        <p:scale>
          <a:sx n="70" d="100"/>
          <a:sy n="70" d="100"/>
        </p:scale>
        <p:origin x="172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Davidson" userId="91dd91cd-4a67-4a8d-8885-174b1ed3054c" providerId="ADAL" clId="{7C63A183-48C0-4ACC-A3F8-D4C63179740E}"/>
    <pc:docChg chg="delSld">
      <pc:chgData name="Russell Davidson" userId="91dd91cd-4a67-4a8d-8885-174b1ed3054c" providerId="ADAL" clId="{7C63A183-48C0-4ACC-A3F8-D4C63179740E}" dt="2025-03-14T01:55:26.489" v="10" actId="47"/>
      <pc:docMkLst>
        <pc:docMk/>
      </pc:docMkLst>
      <pc:sldChg chg="del">
        <pc:chgData name="Russell Davidson" userId="91dd91cd-4a67-4a8d-8885-174b1ed3054c" providerId="ADAL" clId="{7C63A183-48C0-4ACC-A3F8-D4C63179740E}" dt="2025-03-14T01:55:21.993" v="1" actId="47"/>
        <pc:sldMkLst>
          <pc:docMk/>
          <pc:sldMk cId="2769942372" sldId="862"/>
        </pc:sldMkLst>
      </pc:sldChg>
      <pc:sldChg chg="del">
        <pc:chgData name="Russell Davidson" userId="91dd91cd-4a67-4a8d-8885-174b1ed3054c" providerId="ADAL" clId="{7C63A183-48C0-4ACC-A3F8-D4C63179740E}" dt="2025-03-14T01:55:22.496" v="2" actId="47"/>
        <pc:sldMkLst>
          <pc:docMk/>
          <pc:sldMk cId="1997938960" sldId="890"/>
        </pc:sldMkLst>
      </pc:sldChg>
      <pc:sldChg chg="del">
        <pc:chgData name="Russell Davidson" userId="91dd91cd-4a67-4a8d-8885-174b1ed3054c" providerId="ADAL" clId="{7C63A183-48C0-4ACC-A3F8-D4C63179740E}" dt="2025-03-14T01:55:22.881" v="3" actId="47"/>
        <pc:sldMkLst>
          <pc:docMk/>
          <pc:sldMk cId="4250228194" sldId="891"/>
        </pc:sldMkLst>
      </pc:sldChg>
      <pc:sldChg chg="del">
        <pc:chgData name="Russell Davidson" userId="91dd91cd-4a67-4a8d-8885-174b1ed3054c" providerId="ADAL" clId="{7C63A183-48C0-4ACC-A3F8-D4C63179740E}" dt="2025-03-14T01:55:23.313" v="4" actId="47"/>
        <pc:sldMkLst>
          <pc:docMk/>
          <pc:sldMk cId="4270064285" sldId="892"/>
        </pc:sldMkLst>
      </pc:sldChg>
      <pc:sldChg chg="del">
        <pc:chgData name="Russell Davidson" userId="91dd91cd-4a67-4a8d-8885-174b1ed3054c" providerId="ADAL" clId="{7C63A183-48C0-4ACC-A3F8-D4C63179740E}" dt="2025-03-14T01:55:23.817" v="5" actId="47"/>
        <pc:sldMkLst>
          <pc:docMk/>
          <pc:sldMk cId="1421737196" sldId="893"/>
        </pc:sldMkLst>
      </pc:sldChg>
      <pc:sldChg chg="del">
        <pc:chgData name="Russell Davidson" userId="91dd91cd-4a67-4a8d-8885-174b1ed3054c" providerId="ADAL" clId="{7C63A183-48C0-4ACC-A3F8-D4C63179740E}" dt="2025-03-14T01:55:24.320" v="6" actId="47"/>
        <pc:sldMkLst>
          <pc:docMk/>
          <pc:sldMk cId="2351700179" sldId="894"/>
        </pc:sldMkLst>
      </pc:sldChg>
      <pc:sldChg chg="del">
        <pc:chgData name="Russell Davidson" userId="91dd91cd-4a67-4a8d-8885-174b1ed3054c" providerId="ADAL" clId="{7C63A183-48C0-4ACC-A3F8-D4C63179740E}" dt="2025-03-14T01:55:24.790" v="7" actId="47"/>
        <pc:sldMkLst>
          <pc:docMk/>
          <pc:sldMk cId="3527881916" sldId="895"/>
        </pc:sldMkLst>
      </pc:sldChg>
      <pc:sldChg chg="del">
        <pc:chgData name="Russell Davidson" userId="91dd91cd-4a67-4a8d-8885-174b1ed3054c" providerId="ADAL" clId="{7C63A183-48C0-4ACC-A3F8-D4C63179740E}" dt="2025-03-14T01:55:25.436" v="8" actId="47"/>
        <pc:sldMkLst>
          <pc:docMk/>
          <pc:sldMk cId="3795179559" sldId="896"/>
        </pc:sldMkLst>
      </pc:sldChg>
      <pc:sldChg chg="del">
        <pc:chgData name="Russell Davidson" userId="91dd91cd-4a67-4a8d-8885-174b1ed3054c" providerId="ADAL" clId="{7C63A183-48C0-4ACC-A3F8-D4C63179740E}" dt="2025-03-14T01:55:25.939" v="9" actId="47"/>
        <pc:sldMkLst>
          <pc:docMk/>
          <pc:sldMk cId="724839574" sldId="897"/>
        </pc:sldMkLst>
      </pc:sldChg>
      <pc:sldChg chg="del">
        <pc:chgData name="Russell Davidson" userId="91dd91cd-4a67-4a8d-8885-174b1ed3054c" providerId="ADAL" clId="{7C63A183-48C0-4ACC-A3F8-D4C63179740E}" dt="2025-03-14T01:55:26.489" v="10" actId="47"/>
        <pc:sldMkLst>
          <pc:docMk/>
          <pc:sldMk cId="2740473476" sldId="898"/>
        </pc:sldMkLst>
      </pc:sldChg>
      <pc:sldChg chg="del">
        <pc:chgData name="Russell Davidson" userId="91dd91cd-4a67-4a8d-8885-174b1ed3054c" providerId="ADAL" clId="{7C63A183-48C0-4ACC-A3F8-D4C63179740E}" dt="2025-03-14T01:55:21.161" v="0" actId="47"/>
        <pc:sldMkLst>
          <pc:docMk/>
          <pc:sldMk cId="4115460900" sldId="9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5D45-2916-49DC-B739-3524AB4B2DC1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FCB34-8163-4660-9E2C-A8A059F2BB6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8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7651-FD4A-9E49-FEA4-AD079CFA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0B069-CB2E-7FF1-A2BF-7508CD36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21059-AE90-61E3-1CC5-97A8CCE9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7931-C847-D98E-CFB5-6B97F241C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903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42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3E43-2DC2-970D-5717-B8449D88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4D20C-A714-6F25-04AD-F5227BE23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6D23A-8BBF-6AE9-6E23-C62E4AF8C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18965-C8EE-E60E-B228-5D74946AF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97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9FBB3-FCDA-5AD4-1D04-52E1A578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5F7E81-8AB9-7624-9321-42B56F91B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EBED0-51BB-F3B9-D194-AA83CF291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FB134-B612-49D1-A5EE-3272C1385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2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94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269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43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CB34-8163-4660-9E2C-A8A059F2BB6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43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C995-049E-4464-9994-1F4BCB06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EB073-7065-4B90-856D-F8275FFF3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A30E-0C83-4EA0-AD67-02DE78C5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C5C43-9C5D-417C-B033-FB6CAC31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EB13-C1CA-4B57-B0C0-31EF10D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04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0E14-51C8-4226-B651-B9C60527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03DC-B582-411F-92B2-9488FCDA5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FFDF-02B1-46C8-A996-6082B9BC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DEF1-8155-4CE5-9A33-978CCB9D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2991-1B1C-498E-BC0A-BF6E86C4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6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25962-D13D-4F38-8EA3-CAA85A993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B3AC8-5BA4-44B5-8AA7-F56A77E3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627B2-398E-47FA-BE00-3EA0D248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85626-D2F9-4B59-9C13-0BE5124D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36791-012C-452F-9235-B5ED2EA0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17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172A-72A3-4A79-BB54-3903278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E1DAD-7C07-4010-8304-CE931697B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D6CC-7442-42C3-A0F2-E27C2F2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3A09-85B8-44C0-BDD3-3E9231BC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25780-55D8-4E7B-B88F-35AEB028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AAFD-9615-450D-85FD-53AC99EE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187D8-EAEA-4C82-8AA8-B65593FD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2FC9-DC86-450C-9CB3-988E626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28D7B-F366-47D6-B5A9-38622674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68B4-0CB5-4183-B5DB-F3A248C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710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C2B2-965A-4F3D-993F-03DC3E7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5E82-5A17-4629-BED6-B80408DDD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02208-FA16-4BCC-8B14-243B91989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E28C-70F8-441A-B753-8E26E7DC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C4F4C-4280-4884-84E4-A30A0BE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728E5-5952-40A5-AF2C-6F9A7CAD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1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CDBC-B042-4926-8A73-B03F7328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8C51-BB7A-4EB4-BC64-AA36DC73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0B7DB-F388-41B6-90B8-CF8FA6505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29A19-2B65-431F-BEE1-234FFAF82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19C69-67FB-47FB-A5FB-F6E215E8F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63C0E-1521-4DE5-B31A-DB3F4723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3EAD2-00D8-496F-81FB-A001AD8E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3A8E9-40BC-4B8E-8551-A7169326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693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2289-ABDE-4FBF-B2C8-78566704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C7949-69E1-4856-B695-74A8D85A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468D9-237E-4DF3-A4C0-4E54F4C6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235AE-5FBC-408F-86DF-2798413C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98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1A5B4-B528-4CF0-8167-0F413274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0EDC58-9392-4575-A618-D3BE4CC6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9A084-2062-411D-B2D6-41836B0B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19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0054-A22A-4BBC-B2E0-FE27E49B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D37A-A5A6-4B70-BFFA-FFF301B9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C2216-433A-4109-8031-5C8F13242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68F63-056F-4BC5-B1EB-F2E7F9A4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AF6F-3532-4F59-8A3D-12297D31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4AA95-A999-43AF-A9C8-956BEA76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082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8C1-E184-4381-B2AE-665326E1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8BA11-46D1-40B4-A443-911ED6497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F2193-F877-4A75-8C9B-095D77642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D391D-E944-4ECA-AA66-34FE1A06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7FEE5-0AD4-4404-9DF5-44165CD6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CF176-F7DE-4FE0-B6C8-1EC42EC0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153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D48FD-E9DA-425B-BCE0-04E2A81C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736D3-05BA-4A2D-8773-3B9BD444A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0B055-3002-4234-8411-AACBF6B4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86E9-FC8A-4002-919F-A6BA748E8D5C}" type="datetimeFigureOut">
              <a:rPr lang="en-AU" smtClean="0"/>
              <a:t>14/03/2025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D721-FAA1-4AE0-AA1A-FFD4D58C2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EACA6-E84C-4B82-A604-CB5174E17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CA9F-6CA1-4B9C-B74F-21114D9F0E3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96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ussell.davidson@haileybury.com.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3BD3-5D2C-22D7-3D23-1729EA9BB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F80C7E61-0344-CA15-4772-74EE78C77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16650" r="39329" b="34846"/>
          <a:stretch/>
        </p:blipFill>
        <p:spPr bwMode="auto">
          <a:xfrm>
            <a:off x="10538317" y="4499739"/>
            <a:ext cx="1677377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E84481-46F4-CCCE-3B90-23D05FDEF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12653" r="33547" b="21799"/>
          <a:stretch/>
        </p:blipFill>
        <p:spPr bwMode="auto">
          <a:xfrm>
            <a:off x="8795656" y="4499739"/>
            <a:ext cx="1742662" cy="23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E6B684A-48AA-088F-ABE5-DC8E40385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4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0" t="6666" r="7866" b="49996"/>
          <a:stretch/>
        </p:blipFill>
        <p:spPr bwMode="auto">
          <a:xfrm>
            <a:off x="5998030" y="4967931"/>
            <a:ext cx="2797626" cy="18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BA615-41A4-9A24-2D2D-3DDE68B59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t="4631" r="17030" b="25590"/>
          <a:stretch/>
        </p:blipFill>
        <p:spPr bwMode="auto">
          <a:xfrm>
            <a:off x="10538317" y="0"/>
            <a:ext cx="1691623" cy="257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4014F8-B555-A857-0B68-79A680AE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3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495" y="0"/>
            <a:ext cx="1738249" cy="26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37F995E-4D54-9984-CDFE-D06BF4BD5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6"/>
          <a:stretch/>
        </p:blipFill>
        <p:spPr bwMode="auto">
          <a:xfrm>
            <a:off x="6709595" y="-18011"/>
            <a:ext cx="2094900" cy="25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59FE9C-8300-7E5D-148A-69BD7BAFCF59}"/>
              </a:ext>
            </a:extLst>
          </p:cNvPr>
          <p:cNvSpPr/>
          <p:nvPr/>
        </p:nvSpPr>
        <p:spPr>
          <a:xfrm>
            <a:off x="5921830" y="-241300"/>
            <a:ext cx="6308110" cy="7340600"/>
          </a:xfrm>
          <a:prstGeom prst="rect">
            <a:avLst/>
          </a:prstGeom>
          <a:solidFill>
            <a:srgbClr val="12264B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2" descr="Image result for blue background">
            <a:extLst>
              <a:ext uri="{FF2B5EF4-FFF2-40B4-BE49-F238E27FC236}">
                <a16:creationId xmlns:a16="http://schemas.microsoft.com/office/drawing/2014/main" id="{12A162D1-C21C-1B3B-E264-F50C86C9E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88" b="12477"/>
          <a:stretch/>
        </p:blipFill>
        <p:spPr bwMode="auto">
          <a:xfrm rot="21030538">
            <a:off x="5306080" y="1926123"/>
            <a:ext cx="7270050" cy="3153266"/>
          </a:xfrm>
          <a:prstGeom prst="rect">
            <a:avLst/>
          </a:prstGeom>
          <a:noFill/>
          <a:effectLst>
            <a:outerShdw blurRad="215900" dist="50800" dir="54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91AE62-772C-4A7A-B227-3E4B65847084}"/>
              </a:ext>
            </a:extLst>
          </p:cNvPr>
          <p:cNvSpPr/>
          <p:nvPr/>
        </p:nvSpPr>
        <p:spPr>
          <a:xfrm rot="21015497">
            <a:off x="5592344" y="1902226"/>
            <a:ext cx="7003162" cy="3148693"/>
          </a:xfrm>
          <a:prstGeom prst="rect">
            <a:avLst/>
          </a:prstGeom>
          <a:solidFill>
            <a:srgbClr val="12264B">
              <a:alpha val="5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2CB3593-F15B-7F5F-8175-D9CD19277B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8" b="21941"/>
          <a:stretch/>
        </p:blipFill>
        <p:spPr>
          <a:xfrm rot="21032761">
            <a:off x="8578141" y="1632460"/>
            <a:ext cx="4010026" cy="3153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794EC9-6027-EEBD-260E-5DA7567A733E}"/>
              </a:ext>
            </a:extLst>
          </p:cNvPr>
          <p:cNvSpPr/>
          <p:nvPr/>
        </p:nvSpPr>
        <p:spPr>
          <a:xfrm rot="678201">
            <a:off x="-658076" y="-959683"/>
            <a:ext cx="7562383" cy="8378348"/>
          </a:xfrm>
          <a:prstGeom prst="rect">
            <a:avLst/>
          </a:prstGeom>
          <a:solidFill>
            <a:srgbClr val="12264B"/>
          </a:solidFill>
          <a:ln>
            <a:noFill/>
          </a:ln>
          <a:effectLst>
            <a:outerShdw blurRad="228600" dist="38100" algn="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783627D-7D90-17B2-7C92-3F3499D0D9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14413"/>
            <a:ext cx="1326952" cy="166176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E9B5FE2-42BF-E779-988B-EE22B40FF6C3}"/>
              </a:ext>
            </a:extLst>
          </p:cNvPr>
          <p:cNvSpPr txBox="1">
            <a:spLocks/>
          </p:cNvSpPr>
          <p:nvPr/>
        </p:nvSpPr>
        <p:spPr>
          <a:xfrm>
            <a:off x="802424" y="3028483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spc="3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AFLSE Coaching	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2C17EA-5BDE-843D-2FE9-9D75EEB95715}"/>
              </a:ext>
            </a:extLst>
          </p:cNvPr>
          <p:cNvSpPr txBox="1">
            <a:spLocks/>
          </p:cNvSpPr>
          <p:nvPr/>
        </p:nvSpPr>
        <p:spPr>
          <a:xfrm>
            <a:off x="805382" y="5738271"/>
            <a:ext cx="6482645" cy="879772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40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AFL South East</a:t>
            </a:r>
          </a:p>
          <a:p>
            <a:r>
              <a:rPr lang="en-AU" sz="14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Casey Fields, Cranbourne East VIC 3977  |</a:t>
            </a:r>
            <a:endParaRPr lang="en-US" sz="14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1F0B1-DD5B-D3F1-9462-36DCC20BEBD4}"/>
              </a:ext>
            </a:extLst>
          </p:cNvPr>
          <p:cNvCxnSpPr>
            <a:cxnSpLocks/>
          </p:cNvCxnSpPr>
          <p:nvPr/>
        </p:nvCxnSpPr>
        <p:spPr>
          <a:xfrm>
            <a:off x="793923" y="2889487"/>
            <a:ext cx="6311900" cy="0"/>
          </a:xfrm>
          <a:prstGeom prst="line">
            <a:avLst/>
          </a:prstGeom>
          <a:ln>
            <a:gradFill flip="none" rotWithShape="1">
              <a:gsLst>
                <a:gs pos="8000">
                  <a:srgbClr val="1E2D5C"/>
                </a:gs>
                <a:gs pos="75000">
                  <a:srgbClr val="828AA4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09E9BB4-1815-764B-3536-46D5A650ECB5}"/>
              </a:ext>
            </a:extLst>
          </p:cNvPr>
          <p:cNvSpPr txBox="1">
            <a:spLocks/>
          </p:cNvSpPr>
          <p:nvPr/>
        </p:nvSpPr>
        <p:spPr>
          <a:xfrm>
            <a:off x="793923" y="3355608"/>
            <a:ext cx="6482645" cy="879772"/>
          </a:xfrm>
          <a:prstGeom prst="rect">
            <a:avLst/>
          </a:prstGeom>
        </p:spPr>
        <p:txBody>
          <a:bodyPr lIns="0" tIns="0" rIns="0" bIns="0" anchor="t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Wednesday 12 March, 2025.</a:t>
            </a:r>
          </a:p>
          <a:p>
            <a:endParaRPr lang="en-AU" sz="2000" b="0" dirty="0">
              <a:solidFill>
                <a:schemeClr val="bg1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Russell Davidson</a:t>
            </a:r>
          </a:p>
          <a:p>
            <a:r>
              <a:rPr lang="en-AU" sz="20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Head of Senior Umpiring</a:t>
            </a:r>
          </a:p>
        </p:txBody>
      </p:sp>
    </p:spTree>
    <p:extLst>
      <p:ext uri="{BB962C8B-B14F-4D97-AF65-F5344CB8AC3E}">
        <p14:creationId xmlns:p14="http://schemas.microsoft.com/office/powerpoint/2010/main" val="24856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4"/>
    </mc:Choice>
    <mc:Fallback xmlns="">
      <p:transition spd="slow" advTm="8191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Holding the Ball</a:t>
            </a:r>
          </a:p>
          <a:p>
            <a:pPr lvl="2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Marking contests</a:t>
            </a:r>
          </a:p>
          <a:p>
            <a:pPr lvl="2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Ruck Contests</a:t>
            </a:r>
          </a:p>
          <a:p>
            <a:pPr lvl="2"/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Use the language.</a:t>
            </a:r>
            <a:endParaRPr lang="en-A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II March </a:t>
            </a: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5985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E723-AA83-0F9F-4C6B-AE27E462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105987-11C4-CB33-497D-D7B9CA3C55D6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52B361F-477C-1B55-E363-6C47B9F54900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2863A2-76F8-1B7D-AE41-F9E95E37AB65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DBB729-DE67-F9D7-47E0-6F343F7CE228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Insufficient Intent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Spirit : </a:t>
            </a: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Players shall be encouraged to keep the ball in play.</a:t>
            </a: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Law : </a:t>
            </a:r>
            <a:r>
              <a:rPr lang="en-AU" sz="4000" dirty="0">
                <a:latin typeface="Calibri" panose="020F0502020204030204" pitchFamily="34" charset="0"/>
                <a:cs typeface="Calibri" panose="020F0502020204030204" pitchFamily="34" charset="0"/>
              </a:rPr>
              <a:t>A FK will be awarded against a player who </a:t>
            </a:r>
            <a:r>
              <a:rPr lang="en-US" sz="4000" dirty="0"/>
              <a:t>Kicks, Handballs or forces the football over the Boundary Line and </a:t>
            </a:r>
            <a:r>
              <a:rPr lang="en-US" sz="4000" b="1" dirty="0"/>
              <a:t>does not demonstrate sufficient intent </a:t>
            </a:r>
            <a:r>
              <a:rPr lang="en-US" sz="4000" dirty="0"/>
              <a:t>to keep the football in play.</a:t>
            </a:r>
            <a:endParaRPr lang="en-A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62716-43DD-3355-C6B0-66FA6276285B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3CA6BA0-542C-6DC5-0766-40DBF4FF8BBB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II March </a:t>
            </a: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86032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A0206-2FA9-CD45-486C-1949C5231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84C24A-9E95-9EED-089C-33424A5D272A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CD7212B5-6A8B-0ECA-19C3-9BC6861A2757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8BFC85-2E2E-3C4B-314D-0F88D1E205D8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B66F89-D622-BBDB-0F0C-53E89D83E47A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Insufficient Intent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When adjudicating insufficient intent, what cues assist us to determine whether or not to pay a FK?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613CEB-9AC6-49C4-1C97-D324364B7F1E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A0AC84-4EF2-719C-3DDC-4B1DC8C21354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II March </a:t>
            </a: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58726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Insufficient Intent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When adjudicating insufficient intent, what cues assist us to determine whether or not to pay a FK?</a:t>
            </a: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2" indent="-742950">
              <a:buAutoNum type="arabicPeriod"/>
            </a:pP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</a:p>
          <a:p>
            <a:pPr marL="1657350" lvl="2" indent="-742950">
              <a:buAutoNum type="arabicPeriod"/>
            </a:pP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</a:p>
          <a:p>
            <a:pPr marL="1657350" lvl="2" indent="-742950">
              <a:buAutoNum type="arabicPeriod"/>
            </a:pPr>
            <a:r>
              <a:rPr lang="en-AU" sz="4000" b="1" dirty="0">
                <a:latin typeface="Calibri" panose="020F0502020204030204" pitchFamily="34" charset="0"/>
                <a:cs typeface="Calibri" panose="020F0502020204030204" pitchFamily="34" charset="0"/>
              </a:rPr>
              <a:t>Players</a:t>
            </a: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II March </a:t>
            </a: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14127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7350" lvl="2" indent="-742950"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Force : more likely to pay if there is an element of force.</a:t>
            </a:r>
          </a:p>
          <a:p>
            <a:pPr marL="1657350" lvl="2" indent="-742950"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Direction : more likely to pay if forced directly over the boundary line.</a:t>
            </a:r>
          </a:p>
          <a:p>
            <a:pPr marL="1657350" lvl="2" indent="-742950">
              <a:buAutoNum type="arabicPeriod"/>
            </a:pPr>
            <a:r>
              <a:rPr lang="en-AU" sz="4400" b="1" dirty="0">
                <a:latin typeface="Calibri" panose="020F0502020204030204" pitchFamily="34" charset="0"/>
                <a:cs typeface="Calibri" panose="020F0502020204030204" pitchFamily="34" charset="0"/>
              </a:rPr>
              <a:t>Players : more likely to pay if the ball is forced over the line with no teammates in the vicinity.</a:t>
            </a:r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66012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II March </a:t>
            </a: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296"/>
                </a:solidFill>
                <a:effectLst/>
                <a:uLnTx/>
                <a:uFillTx/>
                <a:latin typeface="Abadi Extra Light" panose="020B0204020104020204" pitchFamily="34" charset="0"/>
                <a:ea typeface="+mj-ea"/>
                <a:cs typeface="Calibri Light" panose="020F030202020403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0391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Practice Matches</a:t>
            </a: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Sat/Sun 15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/16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endParaRPr lang="en-AU" sz="40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Sat/Sun 22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nd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/23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rd</a:t>
            </a:r>
            <a:endParaRPr lang="en-AU" sz="40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Sat 29th</a:t>
            </a:r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Sorrento visits</a:t>
            </a:r>
          </a:p>
          <a:p>
            <a:pPr marL="571500" indent="-571500">
              <a:buFontTx/>
              <a:buChar char="-"/>
            </a:pP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Monday 17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24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th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, 31</a:t>
            </a:r>
            <a:r>
              <a:rPr lang="en-AU" sz="4000" b="0" baseline="30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st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Hastings Parkrun</a:t>
            </a:r>
          </a:p>
          <a:p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 Sat 29th</a:t>
            </a: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Please ensure that you are registered</a:t>
            </a:r>
            <a:r>
              <a:rPr lang="en-AU" sz="4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65646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142FAB-DD34-41B2-8E91-DEAA2703BC9E}"/>
              </a:ext>
            </a:extLst>
          </p:cNvPr>
          <p:cNvCxnSpPr>
            <a:cxnSpLocks/>
          </p:cNvCxnSpPr>
          <p:nvPr/>
        </p:nvCxnSpPr>
        <p:spPr>
          <a:xfrm>
            <a:off x="300752" y="1005677"/>
            <a:ext cx="8388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242611DD-96F8-4BF7-B35B-9F795B8FBDA4}"/>
              </a:ext>
            </a:extLst>
          </p:cNvPr>
          <p:cNvSpPr txBox="1">
            <a:spLocks/>
          </p:cNvSpPr>
          <p:nvPr/>
        </p:nvSpPr>
        <p:spPr>
          <a:xfrm>
            <a:off x="1137071" y="847639"/>
            <a:ext cx="6482645" cy="31607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i="1" dirty="0">
              <a:solidFill>
                <a:schemeClr val="bg1">
                  <a:lumMod val="85000"/>
                </a:schemeClr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A2F56A-5F61-49EE-B6C6-F0FAA7FBDB3A}"/>
              </a:ext>
            </a:extLst>
          </p:cNvPr>
          <p:cNvSpPr txBox="1">
            <a:spLocks/>
          </p:cNvSpPr>
          <p:nvPr/>
        </p:nvSpPr>
        <p:spPr>
          <a:xfrm>
            <a:off x="378040" y="35016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AU" sz="3200" b="0" dirty="0">
                <a:solidFill>
                  <a:schemeClr val="bg1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GUEST </a:t>
            </a:r>
            <a:endParaRPr lang="en-US" sz="3200" b="0" dirty="0">
              <a:solidFill>
                <a:srgbClr val="778296"/>
              </a:solidFill>
              <a:latin typeface="Abadi Extra Light" panose="020B02040201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06DBAA-11ED-4071-B4BD-283E411E4F07}"/>
              </a:ext>
            </a:extLst>
          </p:cNvPr>
          <p:cNvSpPr txBox="1">
            <a:spLocks/>
          </p:cNvSpPr>
          <p:nvPr/>
        </p:nvSpPr>
        <p:spPr>
          <a:xfrm>
            <a:off x="99616" y="1213005"/>
            <a:ext cx="11101784" cy="4239528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Russell Davidson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Head of Senior Umpiring and Field Umpires Coach</a:t>
            </a:r>
          </a:p>
          <a:p>
            <a:endParaRPr lang="en-AU" sz="4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hlinkClick r:id="rId3"/>
              </a:rPr>
              <a:t>Russell.davidson@haileybury.com.au</a:t>
            </a:r>
            <a:r>
              <a:rPr lang="en-AU" sz="4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en-AU" sz="4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0409 948 268</a:t>
            </a:r>
          </a:p>
          <a:p>
            <a:endParaRPr lang="en-AU" sz="40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AU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Tx/>
              <a:buChar char="-"/>
            </a:pP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7FDE4-29BE-4683-A594-B8A3C18B4E71}"/>
              </a:ext>
            </a:extLst>
          </p:cNvPr>
          <p:cNvSpPr/>
          <p:nvPr/>
        </p:nvSpPr>
        <p:spPr>
          <a:xfrm>
            <a:off x="16860" y="217814"/>
            <a:ext cx="12192000" cy="802874"/>
          </a:xfrm>
          <a:prstGeom prst="rect">
            <a:avLst/>
          </a:prstGeom>
          <a:gradFill flip="none" rotWithShape="1">
            <a:gsLst>
              <a:gs pos="25000">
                <a:srgbClr val="12264B"/>
              </a:gs>
              <a:gs pos="2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5B910-3C8F-40DE-B585-F22EA2484D43}"/>
              </a:ext>
            </a:extLst>
          </p:cNvPr>
          <p:cNvSpPr txBox="1">
            <a:spLocks/>
          </p:cNvSpPr>
          <p:nvPr/>
        </p:nvSpPr>
        <p:spPr>
          <a:xfrm>
            <a:off x="435190" y="369217"/>
            <a:ext cx="10195563" cy="670521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200" b="0" dirty="0">
                <a:solidFill>
                  <a:srgbClr val="778296"/>
                </a:solidFill>
                <a:latin typeface="Abadi Extra Light" panose="020B0204020104020204" pitchFamily="34" charset="0"/>
                <a:cs typeface="Calibri Light" panose="020F030202020403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2335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19DD3E856CF46AF665C83F448EC7C" ma:contentTypeVersion="18" ma:contentTypeDescription="Create a new document." ma:contentTypeScope="" ma:versionID="6607e1a3a7d4913ad5f169f578e403bc">
  <xsd:schema xmlns:xsd="http://www.w3.org/2001/XMLSchema" xmlns:xs="http://www.w3.org/2001/XMLSchema" xmlns:p="http://schemas.microsoft.com/office/2006/metadata/properties" xmlns:ns3="0f9433f6-c74e-4ffa-bbf0-aa52731827c0" xmlns:ns4="ea36e024-8a11-489e-9dd1-a020e68137cf" targetNamespace="http://schemas.microsoft.com/office/2006/metadata/properties" ma:root="true" ma:fieldsID="b6c1dd4d4007e3dab0db9252dd099c36" ns3:_="" ns4:_="">
    <xsd:import namespace="0f9433f6-c74e-4ffa-bbf0-aa52731827c0"/>
    <xsd:import namespace="ea36e024-8a11-489e-9dd1-a020e68137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33f6-c74e-4ffa-bbf0-aa52731827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6e024-8a11-489e-9dd1-a020e681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a36e024-8a11-489e-9dd1-a020e68137cf" xsi:nil="true"/>
  </documentManagement>
</p:properties>
</file>

<file path=customXml/itemProps1.xml><?xml version="1.0" encoding="utf-8"?>
<ds:datastoreItem xmlns:ds="http://schemas.openxmlformats.org/officeDocument/2006/customXml" ds:itemID="{9B202794-AA14-4065-9850-CB679B4D2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433f6-c74e-4ffa-bbf0-aa52731827c0"/>
    <ds:schemaRef ds:uri="ea36e024-8a11-489e-9dd1-a020e6813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571114-BDCE-485F-8A14-C40586C9B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55AEC-3092-4FBA-9322-B91152C86884}">
  <ds:schemaRefs>
    <ds:schemaRef ds:uri="http://schemas.microsoft.com/office/infopath/2007/PartnerControls"/>
    <ds:schemaRef ds:uri="http://www.w3.org/XML/1998/namespace"/>
    <ds:schemaRef ds:uri="0f9433f6-c74e-4ffa-bbf0-aa52731827c0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ea36e024-8a11-489e-9dd1-a020e68137c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31170</TotalTime>
  <Words>278</Words>
  <Application>Microsoft Office PowerPoint</Application>
  <PresentationFormat>Widescreen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samjdownie@gmail.com</dc:creator>
  <cp:lastModifiedBy>Russell Davidson</cp:lastModifiedBy>
  <cp:revision>1265</cp:revision>
  <cp:lastPrinted>2021-12-06T06:08:42Z</cp:lastPrinted>
  <dcterms:created xsi:type="dcterms:W3CDTF">2019-10-08T00:47:24Z</dcterms:created>
  <dcterms:modified xsi:type="dcterms:W3CDTF">2025-03-14T01:55:29Z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0x01010011619DD3E856CF46AF665C83F448EC7C</vt:lpwstr>
  </property>
</Properties>
</file>